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9144000" y="0"/>
                </a:moveTo>
                <a:lnTo>
                  <a:pt x="0" y="0"/>
                </a:lnTo>
                <a:lnTo>
                  <a:pt x="0" y="365760"/>
                </a:lnTo>
                <a:lnTo>
                  <a:pt x="9144000" y="365760"/>
                </a:lnTo>
                <a:lnTo>
                  <a:pt x="9144000" y="0"/>
                </a:lnTo>
                <a:close/>
              </a:path>
            </a:pathLst>
          </a:custGeom>
          <a:solidFill>
            <a:srgbClr val="71A2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686562" y="3399282"/>
            <a:ext cx="7848600" cy="1905"/>
          </a:xfrm>
          <a:custGeom>
            <a:avLst/>
            <a:gdLst/>
            <a:ahLst/>
            <a:cxnLst/>
            <a:rect l="l" t="t" r="r" b="b"/>
            <a:pathLst>
              <a:path w="7848600" h="1904">
                <a:moveTo>
                  <a:pt x="0" y="0"/>
                </a:moveTo>
                <a:lnTo>
                  <a:pt x="7848600" y="1523"/>
                </a:lnTo>
              </a:path>
            </a:pathLst>
          </a:custGeom>
          <a:ln w="19812">
            <a:solidFill>
              <a:srgbClr val="676A5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64540" y="2373884"/>
            <a:ext cx="7614919" cy="848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87A34D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Caladea"/>
                <a:cs typeface="Calade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87A34D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87A34D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9144000" y="0"/>
                </a:moveTo>
                <a:lnTo>
                  <a:pt x="0" y="0"/>
                </a:lnTo>
                <a:lnTo>
                  <a:pt x="0" y="365760"/>
                </a:lnTo>
                <a:lnTo>
                  <a:pt x="9144000" y="365760"/>
                </a:lnTo>
                <a:lnTo>
                  <a:pt x="9144000" y="0"/>
                </a:lnTo>
                <a:close/>
              </a:path>
            </a:pathLst>
          </a:custGeom>
          <a:solidFill>
            <a:srgbClr val="71A2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679449"/>
            <a:ext cx="8072119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87A34D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2764" y="1569694"/>
            <a:ext cx="8078470" cy="32270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Caladea"/>
                <a:cs typeface="Calade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136140" y="2667000"/>
            <a:ext cx="55600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b="1" spc="-10">
                <a:solidFill>
                  <a:srgbClr val="404040"/>
                </a:solidFill>
                <a:latin typeface="Caladea"/>
                <a:cs typeface="Caladea"/>
              </a:rPr>
              <a:t>Microsoft </a:t>
            </a:r>
            <a:r>
              <a:rPr sz="4000" b="1" spc="-15" smtClean="0">
                <a:solidFill>
                  <a:srgbClr val="404040"/>
                </a:solidFill>
                <a:latin typeface="Caladea"/>
                <a:cs typeface="Caladea"/>
              </a:rPr>
              <a:t>PowerPoint</a:t>
            </a:r>
            <a:endParaRPr sz="4000" b="1">
              <a:latin typeface="Caladea"/>
              <a:cs typeface="Caladea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228600" y="1981200"/>
            <a:ext cx="700786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000" b="1" spc="-10" dirty="0" smtClean="0">
                <a:solidFill>
                  <a:srgbClr val="404040"/>
                </a:solidFill>
                <a:latin typeface="Caladea"/>
                <a:cs typeface="Caladea"/>
              </a:rPr>
              <a:t>Introduction to</a:t>
            </a:r>
            <a:endParaRPr sz="4000" b="1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93594" y="1875256"/>
            <a:ext cx="5254625" cy="2769235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300"/>
              </a:spcBef>
            </a:pPr>
            <a:r>
              <a:rPr sz="2000" b="1" dirty="0">
                <a:latin typeface="Caladea"/>
                <a:cs typeface="Caladea"/>
              </a:rPr>
              <a:t>Slide</a:t>
            </a:r>
            <a:r>
              <a:rPr sz="2000" b="1" spc="-20" dirty="0">
                <a:latin typeface="Caladea"/>
                <a:cs typeface="Caladea"/>
              </a:rPr>
              <a:t> </a:t>
            </a:r>
            <a:r>
              <a:rPr sz="2000" b="1" spc="-15" dirty="0">
                <a:latin typeface="Caladea"/>
                <a:cs typeface="Caladea"/>
              </a:rPr>
              <a:t>Views</a:t>
            </a:r>
            <a:endParaRPr sz="2000">
              <a:latin typeface="Caladea"/>
              <a:cs typeface="Caladea"/>
            </a:endParaRPr>
          </a:p>
          <a:p>
            <a:pPr marL="12700" marR="5080" algn="just">
              <a:lnSpc>
                <a:spcPct val="150000"/>
              </a:lnSpc>
            </a:pPr>
            <a:r>
              <a:rPr sz="2000" spc="-5" dirty="0">
                <a:latin typeface="Caladea"/>
                <a:cs typeface="Caladea"/>
              </a:rPr>
              <a:t>Presentations can be </a:t>
            </a:r>
            <a:r>
              <a:rPr sz="2000" spc="-10" dirty="0">
                <a:latin typeface="Caladea"/>
                <a:cs typeface="Caladea"/>
              </a:rPr>
              <a:t>viewed </a:t>
            </a:r>
            <a:r>
              <a:rPr sz="2000" spc="-5" dirty="0">
                <a:latin typeface="Caladea"/>
                <a:cs typeface="Caladea"/>
              </a:rPr>
              <a:t>in 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10" dirty="0">
                <a:latin typeface="Caladea"/>
                <a:cs typeface="Caladea"/>
              </a:rPr>
              <a:t>variety of  </a:t>
            </a:r>
            <a:r>
              <a:rPr sz="2000" spc="-5" dirty="0">
                <a:latin typeface="Caladea"/>
                <a:cs typeface="Caladea"/>
              </a:rPr>
              <a:t>manners. </a:t>
            </a:r>
            <a:r>
              <a:rPr sz="2000" dirty="0">
                <a:latin typeface="Caladea"/>
                <a:cs typeface="Caladea"/>
              </a:rPr>
              <a:t>On the </a:t>
            </a:r>
            <a:r>
              <a:rPr sz="2000" spc="-5" dirty="0">
                <a:latin typeface="Caladea"/>
                <a:cs typeface="Caladea"/>
              </a:rPr>
              <a:t>View tab,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Presentation  </a:t>
            </a:r>
            <a:r>
              <a:rPr sz="2000" spc="-5" dirty="0">
                <a:latin typeface="Caladea"/>
                <a:cs typeface="Caladea"/>
              </a:rPr>
              <a:t>Views </a:t>
            </a:r>
            <a:r>
              <a:rPr sz="2000" spc="-10" dirty="0">
                <a:latin typeface="Caladea"/>
                <a:cs typeface="Caladea"/>
              </a:rPr>
              <a:t>group allows you to </a:t>
            </a:r>
            <a:r>
              <a:rPr sz="2000" spc="-5" dirty="0">
                <a:latin typeface="Caladea"/>
                <a:cs typeface="Caladea"/>
              </a:rPr>
              <a:t>view the slides </a:t>
            </a:r>
            <a:r>
              <a:rPr sz="2000" dirty="0">
                <a:latin typeface="Caladea"/>
                <a:cs typeface="Caladea"/>
              </a:rPr>
              <a:t>as  </a:t>
            </a:r>
            <a:r>
              <a:rPr sz="2000" spc="-5" dirty="0">
                <a:latin typeface="Caladea"/>
                <a:cs typeface="Caladea"/>
              </a:rPr>
              <a:t>Normal, Slide </a:t>
            </a:r>
            <a:r>
              <a:rPr sz="2000" spc="-35" dirty="0">
                <a:latin typeface="Caladea"/>
                <a:cs typeface="Caladea"/>
              </a:rPr>
              <a:t>Sorter, </a:t>
            </a:r>
            <a:r>
              <a:rPr sz="2000" spc="-10" dirty="0">
                <a:latin typeface="Caladea"/>
                <a:cs typeface="Caladea"/>
              </a:rPr>
              <a:t>Notes Page, </a:t>
            </a:r>
            <a:r>
              <a:rPr sz="2000" spc="-5" dirty="0">
                <a:latin typeface="Caladea"/>
                <a:cs typeface="Caladea"/>
              </a:rPr>
              <a:t>Slide </a:t>
            </a:r>
            <a:r>
              <a:rPr sz="2000" spc="-35" dirty="0">
                <a:latin typeface="Caladea"/>
                <a:cs typeface="Caladea"/>
              </a:rPr>
              <a:t>Show,  </a:t>
            </a:r>
            <a:r>
              <a:rPr sz="2000" spc="-5" dirty="0">
                <a:latin typeface="Caladea"/>
                <a:cs typeface="Caladea"/>
              </a:rPr>
              <a:t>Slide </a:t>
            </a:r>
            <a:r>
              <a:rPr sz="2000" spc="-30" dirty="0">
                <a:latin typeface="Caladea"/>
                <a:cs typeface="Caladea"/>
              </a:rPr>
              <a:t>Master, </a:t>
            </a:r>
            <a:r>
              <a:rPr sz="2000" dirty="0">
                <a:latin typeface="Caladea"/>
                <a:cs typeface="Caladea"/>
              </a:rPr>
              <a:t>Handout </a:t>
            </a:r>
            <a:r>
              <a:rPr sz="2000" spc="-30" dirty="0">
                <a:latin typeface="Caladea"/>
                <a:cs typeface="Caladea"/>
              </a:rPr>
              <a:t>Master, </a:t>
            </a:r>
            <a:r>
              <a:rPr sz="2000" dirty="0">
                <a:latin typeface="Caladea"/>
                <a:cs typeface="Caladea"/>
              </a:rPr>
              <a:t>and </a:t>
            </a:r>
            <a:r>
              <a:rPr sz="2000" spc="-5" dirty="0">
                <a:latin typeface="Caladea"/>
                <a:cs typeface="Caladea"/>
              </a:rPr>
              <a:t>Notes</a:t>
            </a:r>
            <a:r>
              <a:rPr sz="2000" spc="-125" dirty="0">
                <a:latin typeface="Caladea"/>
                <a:cs typeface="Caladea"/>
              </a:rPr>
              <a:t> </a:t>
            </a:r>
            <a:r>
              <a:rPr sz="2000" spc="-30" dirty="0">
                <a:latin typeface="Caladea"/>
                <a:cs typeface="Caladea"/>
              </a:rPr>
              <a:t>Master.</a:t>
            </a:r>
            <a:endParaRPr sz="2000">
              <a:latin typeface="Caladea"/>
              <a:cs typeface="Calade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95755" y="1138555"/>
            <a:ext cx="918844" cy="918844"/>
          </a:xfrm>
          <a:custGeom>
            <a:avLst/>
            <a:gdLst/>
            <a:ahLst/>
            <a:cxnLst/>
            <a:rect l="l" t="t" r="r" b="b"/>
            <a:pathLst>
              <a:path w="918844" h="918844">
                <a:moveTo>
                  <a:pt x="822832" y="880491"/>
                </a:moveTo>
                <a:lnTo>
                  <a:pt x="819403" y="882523"/>
                </a:lnTo>
                <a:lnTo>
                  <a:pt x="818514" y="885825"/>
                </a:lnTo>
                <a:lnTo>
                  <a:pt x="817626" y="889254"/>
                </a:lnTo>
                <a:lnTo>
                  <a:pt x="819657" y="892810"/>
                </a:lnTo>
                <a:lnTo>
                  <a:pt x="918844" y="918845"/>
                </a:lnTo>
                <a:lnTo>
                  <a:pt x="917677" y="914400"/>
                </a:lnTo>
                <a:lnTo>
                  <a:pt x="905509" y="914400"/>
                </a:lnTo>
                <a:lnTo>
                  <a:pt x="889020" y="897910"/>
                </a:lnTo>
                <a:lnTo>
                  <a:pt x="822832" y="880491"/>
                </a:lnTo>
                <a:close/>
              </a:path>
              <a:path w="918844" h="918844">
                <a:moveTo>
                  <a:pt x="889020" y="897910"/>
                </a:moveTo>
                <a:lnTo>
                  <a:pt x="905509" y="914400"/>
                </a:lnTo>
                <a:lnTo>
                  <a:pt x="908303" y="911606"/>
                </a:lnTo>
                <a:lnTo>
                  <a:pt x="903858" y="911606"/>
                </a:lnTo>
                <a:lnTo>
                  <a:pt x="901088" y="901088"/>
                </a:lnTo>
                <a:lnTo>
                  <a:pt x="889020" y="897910"/>
                </a:lnTo>
                <a:close/>
              </a:path>
              <a:path w="918844" h="918844">
                <a:moveTo>
                  <a:pt x="889253" y="817626"/>
                </a:moveTo>
                <a:lnTo>
                  <a:pt x="882522" y="819404"/>
                </a:lnTo>
                <a:lnTo>
                  <a:pt x="880490" y="822833"/>
                </a:lnTo>
                <a:lnTo>
                  <a:pt x="881380" y="826262"/>
                </a:lnTo>
                <a:lnTo>
                  <a:pt x="897910" y="889020"/>
                </a:lnTo>
                <a:lnTo>
                  <a:pt x="914400" y="905510"/>
                </a:lnTo>
                <a:lnTo>
                  <a:pt x="905509" y="914400"/>
                </a:lnTo>
                <a:lnTo>
                  <a:pt x="917677" y="914400"/>
                </a:lnTo>
                <a:lnTo>
                  <a:pt x="892809" y="819658"/>
                </a:lnTo>
                <a:lnTo>
                  <a:pt x="889253" y="817626"/>
                </a:lnTo>
                <a:close/>
              </a:path>
              <a:path w="918844" h="918844">
                <a:moveTo>
                  <a:pt x="901088" y="901088"/>
                </a:moveTo>
                <a:lnTo>
                  <a:pt x="903858" y="911606"/>
                </a:lnTo>
                <a:lnTo>
                  <a:pt x="911606" y="903859"/>
                </a:lnTo>
                <a:lnTo>
                  <a:pt x="901088" y="901088"/>
                </a:lnTo>
                <a:close/>
              </a:path>
              <a:path w="918844" h="918844">
                <a:moveTo>
                  <a:pt x="897910" y="889020"/>
                </a:moveTo>
                <a:lnTo>
                  <a:pt x="901088" y="901088"/>
                </a:lnTo>
                <a:lnTo>
                  <a:pt x="911606" y="903859"/>
                </a:lnTo>
                <a:lnTo>
                  <a:pt x="903858" y="911606"/>
                </a:lnTo>
                <a:lnTo>
                  <a:pt x="908303" y="911606"/>
                </a:lnTo>
                <a:lnTo>
                  <a:pt x="914400" y="905510"/>
                </a:lnTo>
                <a:lnTo>
                  <a:pt x="897910" y="889020"/>
                </a:lnTo>
                <a:close/>
              </a:path>
              <a:path w="918844" h="918844">
                <a:moveTo>
                  <a:pt x="8889" y="0"/>
                </a:moveTo>
                <a:lnTo>
                  <a:pt x="0" y="8890"/>
                </a:lnTo>
                <a:lnTo>
                  <a:pt x="889020" y="897910"/>
                </a:lnTo>
                <a:lnTo>
                  <a:pt x="901088" y="901088"/>
                </a:lnTo>
                <a:lnTo>
                  <a:pt x="897910" y="889020"/>
                </a:lnTo>
                <a:lnTo>
                  <a:pt x="888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79222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>
                <a:solidFill>
                  <a:srgbClr val="676A54"/>
                </a:solidFill>
              </a:rPr>
              <a:t>Managing </a:t>
            </a:r>
            <a:r>
              <a:rPr spc="-85" dirty="0">
                <a:solidFill>
                  <a:srgbClr val="676A54"/>
                </a:solidFill>
              </a:rPr>
              <a:t>Slides </a:t>
            </a:r>
            <a:r>
              <a:rPr spc="-70" dirty="0">
                <a:solidFill>
                  <a:srgbClr val="676A54"/>
                </a:solidFill>
              </a:rPr>
              <a:t>and</a:t>
            </a:r>
            <a:r>
              <a:rPr spc="-540" dirty="0">
                <a:solidFill>
                  <a:srgbClr val="676A54"/>
                </a:solidFill>
              </a:rPr>
              <a:t> </a:t>
            </a:r>
            <a:r>
              <a:rPr spc="-110" dirty="0">
                <a:solidFill>
                  <a:srgbClr val="676A54"/>
                </a:solidFill>
              </a:rPr>
              <a:t>Presentation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37995"/>
            <a:ext cx="5671820" cy="3133550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775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195580" algn="l"/>
              </a:tabLst>
            </a:pPr>
            <a:r>
              <a:rPr sz="2800" spc="-20" dirty="0">
                <a:latin typeface="Caladea"/>
                <a:cs typeface="Caladea"/>
              </a:rPr>
              <a:t>PowerPoint </a:t>
            </a:r>
            <a:r>
              <a:rPr sz="2800" spc="-5" dirty="0">
                <a:latin typeface="Caladea"/>
                <a:cs typeface="Caladea"/>
              </a:rPr>
              <a:t>has </a:t>
            </a:r>
            <a:r>
              <a:rPr sz="2800" spc="-35" dirty="0">
                <a:latin typeface="Caladea"/>
                <a:cs typeface="Caladea"/>
              </a:rPr>
              <a:t>five </a:t>
            </a:r>
            <a:r>
              <a:rPr sz="2800" spc="-5" dirty="0">
                <a:latin typeface="Caladea"/>
                <a:cs typeface="Caladea"/>
              </a:rPr>
              <a:t>primary </a:t>
            </a:r>
            <a:r>
              <a:rPr sz="2800" spc="-10">
                <a:latin typeface="Caladea"/>
                <a:cs typeface="Caladea"/>
              </a:rPr>
              <a:t>views</a:t>
            </a:r>
            <a:r>
              <a:rPr sz="2800" spc="20">
                <a:latin typeface="Caladea"/>
                <a:cs typeface="Caladea"/>
              </a:rPr>
              <a:t> </a:t>
            </a:r>
            <a:endParaRPr sz="2800">
              <a:latin typeface="Caladea"/>
              <a:cs typeface="Caladea"/>
            </a:endParaRPr>
          </a:p>
          <a:p>
            <a:pPr marL="469900" lvl="1" indent="-184150">
              <a:lnSpc>
                <a:spcPct val="100000"/>
              </a:lnSpc>
              <a:spcBef>
                <a:spcPts val="675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470534" algn="l"/>
              </a:tabLst>
            </a:pPr>
            <a:r>
              <a:rPr sz="2800" spc="-5" dirty="0">
                <a:latin typeface="Caladea"/>
                <a:cs typeface="Caladea"/>
              </a:rPr>
              <a:t>Normal view</a:t>
            </a:r>
            <a:endParaRPr sz="2800">
              <a:latin typeface="Caladea"/>
              <a:cs typeface="Caladea"/>
            </a:endParaRPr>
          </a:p>
          <a:p>
            <a:pPr marL="469900" lvl="1" indent="-184150">
              <a:lnSpc>
                <a:spcPct val="100000"/>
              </a:lnSpc>
              <a:spcBef>
                <a:spcPts val="670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470534" algn="l"/>
              </a:tabLst>
            </a:pPr>
            <a:r>
              <a:rPr sz="2800" spc="-10" dirty="0">
                <a:latin typeface="Caladea"/>
                <a:cs typeface="Caladea"/>
              </a:rPr>
              <a:t>Slide Sorter</a:t>
            </a:r>
            <a:r>
              <a:rPr sz="2800" spc="10" dirty="0">
                <a:latin typeface="Caladea"/>
                <a:cs typeface="Caladea"/>
              </a:rPr>
              <a:t> </a:t>
            </a:r>
            <a:r>
              <a:rPr sz="2800" spc="-5" dirty="0">
                <a:latin typeface="Caladea"/>
                <a:cs typeface="Caladea"/>
              </a:rPr>
              <a:t>view</a:t>
            </a:r>
            <a:endParaRPr sz="2800">
              <a:latin typeface="Caladea"/>
              <a:cs typeface="Caladea"/>
            </a:endParaRPr>
          </a:p>
          <a:p>
            <a:pPr marL="469900" lvl="1" indent="-184150">
              <a:lnSpc>
                <a:spcPct val="100000"/>
              </a:lnSpc>
              <a:spcBef>
                <a:spcPts val="675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470534" algn="l"/>
              </a:tabLst>
            </a:pPr>
            <a:r>
              <a:rPr sz="2800" spc="-10" dirty="0">
                <a:latin typeface="Caladea"/>
                <a:cs typeface="Caladea"/>
              </a:rPr>
              <a:t>Notes </a:t>
            </a:r>
            <a:r>
              <a:rPr sz="2800" spc="-25" dirty="0">
                <a:latin typeface="Caladea"/>
                <a:cs typeface="Caladea"/>
              </a:rPr>
              <a:t>Page</a:t>
            </a:r>
            <a:r>
              <a:rPr sz="2800" spc="-50" dirty="0">
                <a:latin typeface="Caladea"/>
                <a:cs typeface="Caladea"/>
              </a:rPr>
              <a:t> </a:t>
            </a:r>
            <a:r>
              <a:rPr sz="2800" spc="-5" dirty="0">
                <a:latin typeface="Caladea"/>
                <a:cs typeface="Caladea"/>
              </a:rPr>
              <a:t>view</a:t>
            </a:r>
            <a:endParaRPr sz="2800">
              <a:latin typeface="Caladea"/>
              <a:cs typeface="Caladea"/>
            </a:endParaRPr>
          </a:p>
          <a:p>
            <a:pPr marL="469900" lvl="1" indent="-184150">
              <a:lnSpc>
                <a:spcPct val="100000"/>
              </a:lnSpc>
              <a:spcBef>
                <a:spcPts val="670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470534" algn="l"/>
              </a:tabLst>
            </a:pPr>
            <a:r>
              <a:rPr sz="2800" spc="-10" dirty="0">
                <a:latin typeface="Caladea"/>
                <a:cs typeface="Caladea"/>
              </a:rPr>
              <a:t>Slide </a:t>
            </a:r>
            <a:r>
              <a:rPr sz="2800" spc="-5" dirty="0">
                <a:latin typeface="Caladea"/>
                <a:cs typeface="Caladea"/>
              </a:rPr>
              <a:t>Show</a:t>
            </a:r>
            <a:r>
              <a:rPr sz="2800" spc="-70" dirty="0">
                <a:latin typeface="Caladea"/>
                <a:cs typeface="Caladea"/>
              </a:rPr>
              <a:t> </a:t>
            </a:r>
            <a:r>
              <a:rPr sz="2800" spc="-10" dirty="0">
                <a:latin typeface="Caladea"/>
                <a:cs typeface="Caladea"/>
              </a:rPr>
              <a:t>view</a:t>
            </a:r>
            <a:endParaRPr sz="2800">
              <a:latin typeface="Caladea"/>
              <a:cs typeface="Caladea"/>
            </a:endParaRPr>
          </a:p>
          <a:p>
            <a:pPr marL="469900" lvl="1" indent="-184150">
              <a:lnSpc>
                <a:spcPct val="100000"/>
              </a:lnSpc>
              <a:spcBef>
                <a:spcPts val="675"/>
              </a:spcBef>
              <a:buClr>
                <a:srgbClr val="71A276"/>
              </a:buClr>
              <a:buSzPct val="83928"/>
              <a:buFont typeface="Wingdings"/>
              <a:buChar char=""/>
              <a:tabLst>
                <a:tab pos="470534" algn="l"/>
              </a:tabLst>
            </a:pPr>
            <a:r>
              <a:rPr sz="2800" spc="-10" dirty="0">
                <a:latin typeface="Caladea"/>
                <a:cs typeface="Caladea"/>
              </a:rPr>
              <a:t>Reading</a:t>
            </a:r>
            <a:r>
              <a:rPr sz="2800" spc="-20" dirty="0">
                <a:latin typeface="Caladea"/>
                <a:cs typeface="Caladea"/>
              </a:rPr>
              <a:t> </a:t>
            </a:r>
            <a:r>
              <a:rPr sz="2800" spc="-5" dirty="0">
                <a:latin typeface="Caladea"/>
                <a:cs typeface="Caladea"/>
              </a:rPr>
              <a:t>view</a:t>
            </a:r>
            <a:endParaRPr sz="28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8074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>
                <a:solidFill>
                  <a:srgbClr val="676A54"/>
                </a:solidFill>
              </a:rPr>
              <a:t>Managing </a:t>
            </a:r>
            <a:r>
              <a:rPr spc="-85" dirty="0">
                <a:solidFill>
                  <a:srgbClr val="676A54"/>
                </a:solidFill>
              </a:rPr>
              <a:t>Slides </a:t>
            </a:r>
            <a:r>
              <a:rPr spc="-70" dirty="0">
                <a:solidFill>
                  <a:srgbClr val="676A54"/>
                </a:solidFill>
              </a:rPr>
              <a:t>and</a:t>
            </a:r>
            <a:r>
              <a:rPr spc="-540" dirty="0">
                <a:solidFill>
                  <a:srgbClr val="676A54"/>
                </a:solidFill>
              </a:rPr>
              <a:t> </a:t>
            </a:r>
            <a:r>
              <a:rPr spc="-110" dirty="0">
                <a:solidFill>
                  <a:srgbClr val="676A54"/>
                </a:solidFill>
              </a:rPr>
              <a:t>Presentation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9694"/>
            <a:ext cx="8074025" cy="3227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5080" indent="-182880" algn="just">
              <a:lnSpc>
                <a:spcPct val="150100"/>
              </a:lnSpc>
              <a:spcBef>
                <a:spcPts val="100"/>
              </a:spcBef>
              <a:buClr>
                <a:srgbClr val="71A276"/>
              </a:buClr>
              <a:buSzPct val="85000"/>
              <a:buFont typeface="Arial"/>
              <a:buChar char="•"/>
              <a:tabLst>
                <a:tab pos="195580" algn="l"/>
              </a:tabLst>
            </a:pPr>
            <a:r>
              <a:rPr sz="2000" b="1" spc="-5" dirty="0">
                <a:solidFill>
                  <a:srgbClr val="006FC0"/>
                </a:solidFill>
                <a:latin typeface="Caladea"/>
                <a:cs typeface="Caladea"/>
              </a:rPr>
              <a:t>Normal </a:t>
            </a:r>
            <a:r>
              <a:rPr sz="2000" b="1" spc="-10" dirty="0">
                <a:solidFill>
                  <a:srgbClr val="006FC0"/>
                </a:solidFill>
                <a:latin typeface="Caladea"/>
                <a:cs typeface="Caladea"/>
              </a:rPr>
              <a:t>View</a:t>
            </a:r>
            <a:r>
              <a:rPr sz="2000" spc="-10" dirty="0">
                <a:latin typeface="Caladea"/>
                <a:cs typeface="Caladea"/>
              </a:rPr>
              <a:t>: </a:t>
            </a:r>
            <a:r>
              <a:rPr sz="2000" spc="-5" dirty="0">
                <a:latin typeface="Caladea"/>
                <a:cs typeface="Caladea"/>
              </a:rPr>
              <a:t>This </a:t>
            </a:r>
            <a:r>
              <a:rPr sz="2000" spc="-10" dirty="0">
                <a:latin typeface="Caladea"/>
                <a:cs typeface="Caladea"/>
              </a:rPr>
              <a:t>is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default </a:t>
            </a:r>
            <a:r>
              <a:rPr sz="2000" spc="-5" dirty="0">
                <a:latin typeface="Caladea"/>
                <a:cs typeface="Caladea"/>
              </a:rPr>
              <a:t>view </a:t>
            </a:r>
            <a:r>
              <a:rPr sz="2000" spc="-20" dirty="0">
                <a:latin typeface="Caladea"/>
                <a:cs typeface="Caladea"/>
              </a:rPr>
              <a:t>where </a:t>
            </a:r>
            <a:r>
              <a:rPr sz="2000" spc="-15" dirty="0">
                <a:latin typeface="Caladea"/>
                <a:cs typeface="Caladea"/>
              </a:rPr>
              <a:t>you </a:t>
            </a:r>
            <a:r>
              <a:rPr sz="2000" spc="-10" dirty="0">
                <a:latin typeface="Caladea"/>
                <a:cs typeface="Caladea"/>
              </a:rPr>
              <a:t>create </a:t>
            </a:r>
            <a:r>
              <a:rPr sz="2000" spc="-5" dirty="0">
                <a:latin typeface="Caladea"/>
                <a:cs typeface="Caladea"/>
              </a:rPr>
              <a:t>and edit </a:t>
            </a:r>
            <a:r>
              <a:rPr sz="2000" spc="-15" dirty="0">
                <a:latin typeface="Caladea"/>
                <a:cs typeface="Caladea"/>
              </a:rPr>
              <a:t>your  </a:t>
            </a:r>
            <a:r>
              <a:rPr sz="2000" spc="-5" dirty="0">
                <a:latin typeface="Caladea"/>
                <a:cs typeface="Caladea"/>
              </a:rPr>
              <a:t>slides. </a:t>
            </a:r>
            <a:r>
              <a:rPr sz="2000" spc="-60" dirty="0">
                <a:latin typeface="Caladea"/>
                <a:cs typeface="Caladea"/>
              </a:rPr>
              <a:t>You </a:t>
            </a:r>
            <a:r>
              <a:rPr sz="2000" dirty="0">
                <a:latin typeface="Caladea"/>
                <a:cs typeface="Caladea"/>
              </a:rPr>
              <a:t>can </a:t>
            </a:r>
            <a:r>
              <a:rPr sz="2000" spc="-5" dirty="0">
                <a:latin typeface="Caladea"/>
                <a:cs typeface="Caladea"/>
              </a:rPr>
              <a:t>also </a:t>
            </a:r>
            <a:r>
              <a:rPr sz="2000" spc="-20" dirty="0">
                <a:latin typeface="Caladea"/>
                <a:cs typeface="Caladea"/>
              </a:rPr>
              <a:t>move </a:t>
            </a:r>
            <a:r>
              <a:rPr sz="2000" spc="-5" dirty="0">
                <a:latin typeface="Caladea"/>
                <a:cs typeface="Caladea"/>
              </a:rPr>
              <a:t>slides in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5" dirty="0">
                <a:latin typeface="Caladea"/>
                <a:cs typeface="Caladea"/>
              </a:rPr>
              <a:t>Slides </a:t>
            </a:r>
            <a:r>
              <a:rPr sz="2000" spc="5" dirty="0">
                <a:latin typeface="Caladea"/>
                <a:cs typeface="Caladea"/>
              </a:rPr>
              <a:t>tab </a:t>
            </a:r>
            <a:r>
              <a:rPr sz="2000" spc="-5" dirty="0">
                <a:latin typeface="Caladea"/>
                <a:cs typeface="Caladea"/>
              </a:rPr>
              <a:t>in </a:t>
            </a:r>
            <a:r>
              <a:rPr sz="2000" dirty="0">
                <a:latin typeface="Caladea"/>
                <a:cs typeface="Caladea"/>
              </a:rPr>
              <a:t>the pane on the</a:t>
            </a:r>
            <a:r>
              <a:rPr sz="2000" spc="-90" dirty="0">
                <a:latin typeface="Caladea"/>
                <a:cs typeface="Caladea"/>
              </a:rPr>
              <a:t> </a:t>
            </a:r>
            <a:r>
              <a:rPr sz="2000" dirty="0">
                <a:latin typeface="Caladea"/>
                <a:cs typeface="Caladea"/>
              </a:rPr>
              <a:t>left.</a:t>
            </a:r>
            <a:endParaRPr sz="20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71A276"/>
              </a:buClr>
              <a:buFont typeface="Arial"/>
              <a:buChar char="•"/>
            </a:pPr>
            <a:endParaRPr sz="3050">
              <a:latin typeface="Caladea"/>
              <a:cs typeface="Caladea"/>
            </a:endParaRPr>
          </a:p>
          <a:p>
            <a:pPr marL="194945" marR="5080" indent="-182880" algn="just">
              <a:lnSpc>
                <a:spcPct val="150000"/>
              </a:lnSpc>
              <a:buClr>
                <a:srgbClr val="71A276"/>
              </a:buClr>
              <a:buSzPct val="85000"/>
              <a:buFont typeface="Arial"/>
              <a:buChar char="•"/>
              <a:tabLst>
                <a:tab pos="195580" algn="l"/>
              </a:tabLst>
            </a:pPr>
            <a:r>
              <a:rPr sz="2000" b="1" spc="-5" dirty="0">
                <a:solidFill>
                  <a:srgbClr val="006FC0"/>
                </a:solidFill>
                <a:latin typeface="Caladea"/>
                <a:cs typeface="Caladea"/>
              </a:rPr>
              <a:t>Slide Sorter </a:t>
            </a:r>
            <a:r>
              <a:rPr sz="2000" b="1" spc="-10" dirty="0">
                <a:solidFill>
                  <a:srgbClr val="006FC0"/>
                </a:solidFill>
                <a:latin typeface="Caladea"/>
                <a:cs typeface="Caladea"/>
              </a:rPr>
              <a:t>View</a:t>
            </a:r>
            <a:r>
              <a:rPr sz="2000" spc="-10" dirty="0">
                <a:latin typeface="Caladea"/>
                <a:cs typeface="Caladea"/>
              </a:rPr>
              <a:t>: </a:t>
            </a:r>
            <a:r>
              <a:rPr sz="2000" spc="-5" dirty="0">
                <a:latin typeface="Caladea"/>
                <a:cs typeface="Caladea"/>
              </a:rPr>
              <a:t>In this </a:t>
            </a:r>
            <a:r>
              <a:rPr sz="2000" spc="-35" dirty="0">
                <a:latin typeface="Caladea"/>
                <a:cs typeface="Caladea"/>
              </a:rPr>
              <a:t>view, </a:t>
            </a:r>
            <a:r>
              <a:rPr sz="2000" spc="-10" dirty="0">
                <a:latin typeface="Caladea"/>
                <a:cs typeface="Caladea"/>
              </a:rPr>
              <a:t>miniature </a:t>
            </a:r>
            <a:r>
              <a:rPr sz="2000" spc="-5" dirty="0">
                <a:latin typeface="Caladea"/>
                <a:cs typeface="Caladea"/>
              </a:rPr>
              <a:t>slides </a:t>
            </a:r>
            <a:r>
              <a:rPr sz="2000" spc="-15" dirty="0">
                <a:latin typeface="Caladea"/>
                <a:cs typeface="Caladea"/>
              </a:rPr>
              <a:t>are </a:t>
            </a:r>
            <a:r>
              <a:rPr sz="2000" spc="-10" dirty="0">
                <a:latin typeface="Caladea"/>
                <a:cs typeface="Caladea"/>
              </a:rPr>
              <a:t>arranged </a:t>
            </a:r>
            <a:r>
              <a:rPr sz="2000" dirty="0">
                <a:latin typeface="Caladea"/>
                <a:cs typeface="Caladea"/>
              </a:rPr>
              <a:t>on </a:t>
            </a:r>
            <a:r>
              <a:rPr sz="2000" spc="-5" dirty="0">
                <a:latin typeface="Caladea"/>
                <a:cs typeface="Caladea"/>
              </a:rPr>
              <a:t>the  screen. </a:t>
            </a:r>
            <a:r>
              <a:rPr sz="2000" spc="-60" dirty="0">
                <a:latin typeface="Caladea"/>
                <a:cs typeface="Caladea"/>
              </a:rPr>
              <a:t>You </a:t>
            </a:r>
            <a:r>
              <a:rPr sz="2000" spc="-5" dirty="0">
                <a:latin typeface="Caladea"/>
                <a:cs typeface="Caladea"/>
              </a:rPr>
              <a:t>can </a:t>
            </a:r>
            <a:r>
              <a:rPr sz="2000" spc="-10" dirty="0">
                <a:latin typeface="Caladea"/>
                <a:cs typeface="Caladea"/>
              </a:rPr>
              <a:t>drag </a:t>
            </a:r>
            <a:r>
              <a:rPr sz="2000" spc="-5" dirty="0">
                <a:latin typeface="Caladea"/>
                <a:cs typeface="Caladea"/>
              </a:rPr>
              <a:t>and </a:t>
            </a:r>
            <a:r>
              <a:rPr sz="2000" spc="-10" dirty="0">
                <a:latin typeface="Caladea"/>
                <a:cs typeface="Caladea"/>
              </a:rPr>
              <a:t>drop </a:t>
            </a:r>
            <a:r>
              <a:rPr sz="2000" spc="-5" dirty="0">
                <a:latin typeface="Caladea"/>
                <a:cs typeface="Caladea"/>
              </a:rPr>
              <a:t>slides </a:t>
            </a:r>
            <a:r>
              <a:rPr sz="2000" spc="-10" dirty="0">
                <a:latin typeface="Caladea"/>
                <a:cs typeface="Caladea"/>
              </a:rPr>
              <a:t>to </a:t>
            </a:r>
            <a:r>
              <a:rPr sz="2000" spc="-15" dirty="0">
                <a:latin typeface="Caladea"/>
                <a:cs typeface="Caladea"/>
              </a:rPr>
              <a:t>easily reorder </a:t>
            </a:r>
            <a:r>
              <a:rPr sz="2000" spc="-5" dirty="0">
                <a:latin typeface="Caladea"/>
                <a:cs typeface="Caladea"/>
              </a:rPr>
              <a:t>them, </a:t>
            </a:r>
            <a:r>
              <a:rPr sz="2000" spc="-10" dirty="0">
                <a:latin typeface="Caladea"/>
                <a:cs typeface="Caladea"/>
              </a:rPr>
              <a:t>and </a:t>
            </a:r>
            <a:r>
              <a:rPr sz="2000" dirty="0">
                <a:latin typeface="Caladea"/>
                <a:cs typeface="Caladea"/>
              </a:rPr>
              <a:t>see  </a:t>
            </a:r>
            <a:r>
              <a:rPr sz="2000" spc="-10" dirty="0">
                <a:latin typeface="Caladea"/>
                <a:cs typeface="Caladea"/>
              </a:rPr>
              <a:t>more </a:t>
            </a:r>
            <a:r>
              <a:rPr sz="2000" spc="-5" dirty="0">
                <a:latin typeface="Caladea"/>
                <a:cs typeface="Caladea"/>
              </a:rPr>
              <a:t>slides at </a:t>
            </a:r>
            <a:r>
              <a:rPr sz="2000" dirty="0">
                <a:latin typeface="Caladea"/>
                <a:cs typeface="Caladea"/>
              </a:rPr>
              <a:t>one time. </a:t>
            </a:r>
            <a:r>
              <a:rPr sz="2000" spc="-10" dirty="0">
                <a:latin typeface="Caladea"/>
                <a:cs typeface="Caladea"/>
              </a:rPr>
              <a:t>This </a:t>
            </a:r>
            <a:r>
              <a:rPr sz="2000" spc="-5" dirty="0">
                <a:latin typeface="Caladea"/>
                <a:cs typeface="Caladea"/>
              </a:rPr>
              <a:t>is 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5" dirty="0">
                <a:latin typeface="Caladea"/>
                <a:cs typeface="Caladea"/>
              </a:rPr>
              <a:t>good view to use to confirm that </a:t>
            </a:r>
            <a:r>
              <a:rPr sz="2000" spc="-15" dirty="0">
                <a:latin typeface="Caladea"/>
                <a:cs typeface="Caladea"/>
              </a:rPr>
              <a:t>you  </a:t>
            </a:r>
            <a:r>
              <a:rPr sz="2000" spc="-20" dirty="0">
                <a:latin typeface="Caladea"/>
                <a:cs typeface="Caladea"/>
              </a:rPr>
              <a:t>have </a:t>
            </a:r>
            <a:r>
              <a:rPr sz="2000" dirty="0">
                <a:latin typeface="Caladea"/>
                <a:cs typeface="Caladea"/>
              </a:rPr>
              <a:t>all the </a:t>
            </a:r>
            <a:r>
              <a:rPr sz="2000" spc="-5" dirty="0">
                <a:latin typeface="Caladea"/>
                <a:cs typeface="Caladea"/>
              </a:rPr>
              <a:t>needed slides </a:t>
            </a:r>
            <a:r>
              <a:rPr sz="2000" dirty="0">
                <a:latin typeface="Caladea"/>
                <a:cs typeface="Caladea"/>
              </a:rPr>
              <a:t>and that </a:t>
            </a:r>
            <a:r>
              <a:rPr sz="2000" spc="-5" dirty="0">
                <a:latin typeface="Caladea"/>
                <a:cs typeface="Caladea"/>
              </a:rPr>
              <a:t>none </a:t>
            </a:r>
            <a:r>
              <a:rPr sz="2000" spc="-20" dirty="0">
                <a:latin typeface="Caladea"/>
                <a:cs typeface="Caladea"/>
              </a:rPr>
              <a:t>have </a:t>
            </a:r>
            <a:r>
              <a:rPr sz="2000" spc="-5" dirty="0">
                <a:latin typeface="Caladea"/>
                <a:cs typeface="Caladea"/>
              </a:rPr>
              <a:t>been</a:t>
            </a:r>
            <a:r>
              <a:rPr sz="2000" spc="-10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deleted.</a:t>
            </a:r>
            <a:endParaRPr sz="20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83032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>
                <a:solidFill>
                  <a:srgbClr val="676A54"/>
                </a:solidFill>
              </a:rPr>
              <a:t>Managing </a:t>
            </a:r>
            <a:r>
              <a:rPr spc="-85" dirty="0">
                <a:solidFill>
                  <a:srgbClr val="676A54"/>
                </a:solidFill>
              </a:rPr>
              <a:t>Slides </a:t>
            </a:r>
            <a:r>
              <a:rPr spc="-70" dirty="0">
                <a:solidFill>
                  <a:srgbClr val="676A54"/>
                </a:solidFill>
              </a:rPr>
              <a:t>and</a:t>
            </a:r>
            <a:r>
              <a:rPr spc="-540" dirty="0">
                <a:solidFill>
                  <a:srgbClr val="676A54"/>
                </a:solidFill>
              </a:rPr>
              <a:t> </a:t>
            </a:r>
            <a:r>
              <a:rPr spc="-110" dirty="0">
                <a:solidFill>
                  <a:srgbClr val="676A54"/>
                </a:solidFill>
              </a:rPr>
              <a:t>Presentation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9694"/>
            <a:ext cx="8074025" cy="4142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5715" indent="-182880" algn="just">
              <a:lnSpc>
                <a:spcPct val="150100"/>
              </a:lnSpc>
              <a:spcBef>
                <a:spcPts val="100"/>
              </a:spcBef>
              <a:buClr>
                <a:srgbClr val="71A276"/>
              </a:buClr>
              <a:buSzPct val="85000"/>
              <a:buFont typeface="Wingdings"/>
              <a:buChar char=""/>
              <a:tabLst>
                <a:tab pos="195580" algn="l"/>
              </a:tabLst>
            </a:pPr>
            <a:r>
              <a:rPr sz="2000" b="1" spc="-5" dirty="0">
                <a:solidFill>
                  <a:srgbClr val="006FC0"/>
                </a:solidFill>
                <a:latin typeface="Caladea"/>
                <a:cs typeface="Caladea"/>
              </a:rPr>
              <a:t>Reading </a:t>
            </a:r>
            <a:r>
              <a:rPr sz="2000" b="1" spc="-15" dirty="0">
                <a:solidFill>
                  <a:srgbClr val="006FC0"/>
                </a:solidFill>
                <a:latin typeface="Caladea"/>
                <a:cs typeface="Caladea"/>
              </a:rPr>
              <a:t>View</a:t>
            </a:r>
            <a:r>
              <a:rPr sz="2000" spc="-15" dirty="0">
                <a:latin typeface="Caladea"/>
                <a:cs typeface="Caladea"/>
              </a:rPr>
              <a:t>: </a:t>
            </a:r>
            <a:r>
              <a:rPr sz="2000" spc="-5" dirty="0">
                <a:latin typeface="Caladea"/>
                <a:cs typeface="Caladea"/>
              </a:rPr>
              <a:t>This view fills most of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computer screen with </a:t>
            </a:r>
            <a:r>
              <a:rPr sz="2000" dirty="0">
                <a:latin typeface="Caladea"/>
                <a:cs typeface="Caladea"/>
              </a:rPr>
              <a:t>a  </a:t>
            </a:r>
            <a:r>
              <a:rPr sz="2000" spc="-10" dirty="0">
                <a:latin typeface="Caladea"/>
                <a:cs typeface="Caladea"/>
              </a:rPr>
              <a:t>preview </a:t>
            </a:r>
            <a:r>
              <a:rPr sz="2000" spc="-5" dirty="0">
                <a:latin typeface="Caladea"/>
                <a:cs typeface="Caladea"/>
              </a:rPr>
              <a:t>of </a:t>
            </a:r>
            <a:r>
              <a:rPr sz="2000" spc="-15" dirty="0">
                <a:latin typeface="Caladea"/>
                <a:cs typeface="Caladea"/>
              </a:rPr>
              <a:t>your </a:t>
            </a:r>
            <a:r>
              <a:rPr sz="2000" spc="-5" dirty="0">
                <a:latin typeface="Caladea"/>
                <a:cs typeface="Caladea"/>
              </a:rPr>
              <a:t>presentation. </a:t>
            </a:r>
            <a:r>
              <a:rPr sz="2000" spc="-10" dirty="0">
                <a:latin typeface="Caladea"/>
                <a:cs typeface="Caladea"/>
              </a:rPr>
              <a:t>Unlike </a:t>
            </a:r>
            <a:r>
              <a:rPr sz="2000" spc="-5" dirty="0">
                <a:latin typeface="Caladea"/>
                <a:cs typeface="Caladea"/>
              </a:rPr>
              <a:t>Slide Show </a:t>
            </a:r>
            <a:r>
              <a:rPr sz="2000" spc="-35" dirty="0">
                <a:latin typeface="Caladea"/>
                <a:cs typeface="Caladea"/>
              </a:rPr>
              <a:t>View, </a:t>
            </a:r>
            <a:r>
              <a:rPr sz="2000" spc="-5" dirty="0">
                <a:latin typeface="Caladea"/>
                <a:cs typeface="Caladea"/>
              </a:rPr>
              <a:t>it includes </a:t>
            </a:r>
            <a:r>
              <a:rPr sz="2000" spc="-15" dirty="0">
                <a:latin typeface="Caladea"/>
                <a:cs typeface="Caladea"/>
              </a:rPr>
              <a:t>easily  </a:t>
            </a:r>
            <a:r>
              <a:rPr sz="2000" spc="-5" dirty="0">
                <a:latin typeface="Caladea"/>
                <a:cs typeface="Caladea"/>
              </a:rPr>
              <a:t>accessible buttons </a:t>
            </a:r>
            <a:r>
              <a:rPr sz="2000" spc="-10" dirty="0">
                <a:latin typeface="Caladea"/>
                <a:cs typeface="Caladea"/>
              </a:rPr>
              <a:t>for navigation, </a:t>
            </a:r>
            <a:r>
              <a:rPr sz="2000" spc="-5" dirty="0">
                <a:latin typeface="Caladea"/>
                <a:cs typeface="Caladea"/>
              </a:rPr>
              <a:t>located </a:t>
            </a:r>
            <a:r>
              <a:rPr sz="2000" dirty="0">
                <a:latin typeface="Caladea"/>
                <a:cs typeface="Caladea"/>
              </a:rPr>
              <a:t>at the </a:t>
            </a:r>
            <a:r>
              <a:rPr sz="2000" spc="-5" dirty="0">
                <a:latin typeface="Caladea"/>
                <a:cs typeface="Caladea"/>
              </a:rPr>
              <a:t>bottom</a:t>
            </a:r>
            <a:r>
              <a:rPr sz="2000" spc="-135" dirty="0">
                <a:latin typeface="Caladea"/>
                <a:cs typeface="Caladea"/>
              </a:rPr>
              <a:t> </a:t>
            </a:r>
            <a:r>
              <a:rPr sz="2000" dirty="0">
                <a:latin typeface="Caladea"/>
                <a:cs typeface="Caladea"/>
              </a:rPr>
              <a:t>right.</a:t>
            </a:r>
            <a:endParaRPr sz="20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71A276"/>
              </a:buClr>
              <a:buFont typeface="Wingdings"/>
              <a:buChar char=""/>
            </a:pPr>
            <a:endParaRPr sz="3050">
              <a:latin typeface="Caladea"/>
              <a:cs typeface="Caladea"/>
            </a:endParaRPr>
          </a:p>
          <a:p>
            <a:pPr marL="194945" marR="5080" indent="-182880" algn="just">
              <a:lnSpc>
                <a:spcPct val="150000"/>
              </a:lnSpc>
              <a:buClr>
                <a:srgbClr val="71A276"/>
              </a:buClr>
              <a:buSzPct val="85000"/>
              <a:buFont typeface="Wingdings"/>
              <a:buChar char=""/>
              <a:tabLst>
                <a:tab pos="195580" algn="l"/>
              </a:tabLst>
            </a:pPr>
            <a:r>
              <a:rPr sz="2000" b="1" spc="-5" dirty="0">
                <a:solidFill>
                  <a:srgbClr val="006FC0"/>
                </a:solidFill>
                <a:latin typeface="Caladea"/>
                <a:cs typeface="Caladea"/>
              </a:rPr>
              <a:t>Slide </a:t>
            </a:r>
            <a:r>
              <a:rPr sz="2000" b="1" spc="-15" dirty="0">
                <a:solidFill>
                  <a:srgbClr val="006FC0"/>
                </a:solidFill>
                <a:latin typeface="Caladea"/>
                <a:cs typeface="Caladea"/>
              </a:rPr>
              <a:t>Show </a:t>
            </a:r>
            <a:r>
              <a:rPr sz="2000" b="1" spc="-10" dirty="0">
                <a:solidFill>
                  <a:srgbClr val="006FC0"/>
                </a:solidFill>
                <a:latin typeface="Caladea"/>
                <a:cs typeface="Caladea"/>
              </a:rPr>
              <a:t>View</a:t>
            </a:r>
            <a:r>
              <a:rPr sz="2000" spc="-10" dirty="0">
                <a:latin typeface="Caladea"/>
                <a:cs typeface="Caladea"/>
              </a:rPr>
              <a:t>: </a:t>
            </a:r>
            <a:r>
              <a:rPr sz="2000" spc="-5" dirty="0">
                <a:latin typeface="Caladea"/>
                <a:cs typeface="Caladea"/>
              </a:rPr>
              <a:t>This view </a:t>
            </a:r>
            <a:r>
              <a:rPr sz="2000" spc="-10" dirty="0">
                <a:latin typeface="Caladea"/>
                <a:cs typeface="Caladea"/>
              </a:rPr>
              <a:t>completely </a:t>
            </a:r>
            <a:r>
              <a:rPr sz="2000" spc="-5" dirty="0">
                <a:latin typeface="Caladea"/>
                <a:cs typeface="Caladea"/>
              </a:rPr>
              <a:t>fills the </a:t>
            </a:r>
            <a:r>
              <a:rPr sz="2000" spc="-10" dirty="0">
                <a:latin typeface="Caladea"/>
                <a:cs typeface="Caladea"/>
              </a:rPr>
              <a:t>computer screen, </a:t>
            </a:r>
            <a:r>
              <a:rPr sz="2000" spc="-5" dirty="0">
                <a:latin typeface="Caladea"/>
                <a:cs typeface="Caladea"/>
              </a:rPr>
              <a:t>and </a:t>
            </a:r>
            <a:r>
              <a:rPr sz="2000" spc="-10" dirty="0">
                <a:latin typeface="Caladea"/>
                <a:cs typeface="Caladea"/>
              </a:rPr>
              <a:t>is  </a:t>
            </a:r>
            <a:r>
              <a:rPr sz="2000" spc="-5" dirty="0">
                <a:latin typeface="Caladea"/>
                <a:cs typeface="Caladea"/>
              </a:rPr>
              <a:t>what the audience will </a:t>
            </a:r>
            <a:r>
              <a:rPr sz="2000" dirty="0">
                <a:latin typeface="Caladea"/>
                <a:cs typeface="Caladea"/>
              </a:rPr>
              <a:t>see </a:t>
            </a:r>
            <a:r>
              <a:rPr sz="2000" spc="-10" dirty="0">
                <a:latin typeface="Caladea"/>
                <a:cs typeface="Caladea"/>
              </a:rPr>
              <a:t>when they </a:t>
            </a:r>
            <a:r>
              <a:rPr sz="2000" spc="-5" dirty="0">
                <a:latin typeface="Caladea"/>
                <a:cs typeface="Caladea"/>
              </a:rPr>
              <a:t>view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5" dirty="0">
                <a:latin typeface="Caladea"/>
                <a:cs typeface="Caladea"/>
              </a:rPr>
              <a:t>presentation. Slide </a:t>
            </a:r>
            <a:r>
              <a:rPr sz="2000" spc="-10" dirty="0">
                <a:latin typeface="Caladea"/>
                <a:cs typeface="Caladea"/>
              </a:rPr>
              <a:t>Show  </a:t>
            </a:r>
            <a:r>
              <a:rPr sz="2000" spc="-5" dirty="0">
                <a:latin typeface="Caladea"/>
                <a:cs typeface="Caladea"/>
              </a:rPr>
              <a:t>View has an additional menu that appears </a:t>
            </a:r>
            <a:r>
              <a:rPr sz="2000" spc="-10" dirty="0">
                <a:latin typeface="Caladea"/>
                <a:cs typeface="Caladea"/>
              </a:rPr>
              <a:t>when </a:t>
            </a:r>
            <a:r>
              <a:rPr sz="2000" spc="-15" dirty="0">
                <a:latin typeface="Caladea"/>
                <a:cs typeface="Caladea"/>
              </a:rPr>
              <a:t>you hover over </a:t>
            </a:r>
            <a:r>
              <a:rPr sz="2000" spc="5" dirty="0">
                <a:latin typeface="Caladea"/>
                <a:cs typeface="Caladea"/>
              </a:rPr>
              <a:t>it,  </a:t>
            </a:r>
            <a:r>
              <a:rPr sz="2000" spc="-10" dirty="0">
                <a:latin typeface="Caladea"/>
                <a:cs typeface="Caladea"/>
              </a:rPr>
              <a:t>allowing </a:t>
            </a:r>
            <a:r>
              <a:rPr sz="2000" spc="-15" dirty="0">
                <a:latin typeface="Caladea"/>
                <a:cs typeface="Caladea"/>
              </a:rPr>
              <a:t>you </a:t>
            </a:r>
            <a:r>
              <a:rPr sz="2000" spc="-10" dirty="0">
                <a:latin typeface="Caladea"/>
                <a:cs typeface="Caladea"/>
              </a:rPr>
              <a:t>to navigate </a:t>
            </a:r>
            <a:r>
              <a:rPr sz="2000" spc="-15" dirty="0">
                <a:latin typeface="Caladea"/>
                <a:cs typeface="Caladea"/>
              </a:rPr>
              <a:t>through </a:t>
            </a:r>
            <a:r>
              <a:rPr sz="2000" spc="-5" dirty="0">
                <a:latin typeface="Caladea"/>
                <a:cs typeface="Caladea"/>
              </a:rPr>
              <a:t>the slides, and access other </a:t>
            </a:r>
            <a:r>
              <a:rPr sz="2000" spc="-15" dirty="0">
                <a:latin typeface="Caladea"/>
                <a:cs typeface="Caladea"/>
              </a:rPr>
              <a:t>features  you </a:t>
            </a:r>
            <a:r>
              <a:rPr sz="2000" dirty="0">
                <a:latin typeface="Caladea"/>
                <a:cs typeface="Caladea"/>
              </a:rPr>
              <a:t>can </a:t>
            </a:r>
            <a:r>
              <a:rPr sz="2000" spc="-5" dirty="0">
                <a:latin typeface="Caladea"/>
                <a:cs typeface="Caladea"/>
              </a:rPr>
              <a:t>use </a:t>
            </a:r>
            <a:r>
              <a:rPr sz="2000" dirty="0">
                <a:latin typeface="Caladea"/>
                <a:cs typeface="Caladea"/>
              </a:rPr>
              <a:t>during a</a:t>
            </a:r>
            <a:r>
              <a:rPr sz="2000" spc="-55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presentation</a:t>
            </a:r>
            <a:endParaRPr sz="20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38989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More </a:t>
            </a:r>
            <a:r>
              <a:rPr spc="-75" dirty="0"/>
              <a:t>New</a:t>
            </a:r>
            <a:r>
              <a:rPr spc="-365" dirty="0"/>
              <a:t> </a:t>
            </a:r>
            <a:r>
              <a:rPr spc="-110" dirty="0"/>
              <a:t>Features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562855" y="1895855"/>
            <a:ext cx="4361815" cy="1694814"/>
            <a:chOff x="4562855" y="1895855"/>
            <a:chExt cx="4361815" cy="1694814"/>
          </a:xfrm>
        </p:grpSpPr>
        <p:sp>
          <p:nvSpPr>
            <p:cNvPr id="4" name="object 4"/>
            <p:cNvSpPr/>
            <p:nvPr/>
          </p:nvSpPr>
          <p:spPr>
            <a:xfrm>
              <a:off x="4571999" y="1904999"/>
              <a:ext cx="4343400" cy="1676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567427" y="1900427"/>
              <a:ext cx="4352925" cy="1685925"/>
            </a:xfrm>
            <a:custGeom>
              <a:avLst/>
              <a:gdLst/>
              <a:ahLst/>
              <a:cxnLst/>
              <a:rect l="l" t="t" r="r" b="b"/>
              <a:pathLst>
                <a:path w="4352925" h="1685925">
                  <a:moveTo>
                    <a:pt x="0" y="1685544"/>
                  </a:moveTo>
                  <a:lnTo>
                    <a:pt x="4352544" y="1685544"/>
                  </a:lnTo>
                  <a:lnTo>
                    <a:pt x="4352544" y="0"/>
                  </a:lnTo>
                  <a:lnTo>
                    <a:pt x="0" y="0"/>
                  </a:lnTo>
                  <a:lnTo>
                    <a:pt x="0" y="16855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07340" y="2060575"/>
            <a:ext cx="3910965" cy="709295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286385" marR="5080" indent="-274320">
              <a:lnSpc>
                <a:spcPct val="81800"/>
              </a:lnSpc>
              <a:spcBef>
                <a:spcPts val="475"/>
              </a:spcBef>
              <a:tabLst>
                <a:tab pos="341630" algn="l"/>
              </a:tabLst>
            </a:pPr>
            <a:r>
              <a:rPr sz="1700" spc="-445" dirty="0">
                <a:solidFill>
                  <a:srgbClr val="71A276"/>
                </a:solidFill>
                <a:latin typeface="Arial"/>
                <a:cs typeface="Arial"/>
              </a:rPr>
              <a:t>		</a:t>
            </a:r>
            <a:r>
              <a:rPr sz="1700" b="1" spc="-25" dirty="0">
                <a:latin typeface="Caladea"/>
                <a:cs typeface="Caladea"/>
              </a:rPr>
              <a:t>Save </a:t>
            </a:r>
            <a:r>
              <a:rPr sz="1700" b="1" spc="-5" dirty="0">
                <a:latin typeface="Caladea"/>
                <a:cs typeface="Caladea"/>
              </a:rPr>
              <a:t>as PDF </a:t>
            </a:r>
            <a:r>
              <a:rPr sz="1700" dirty="0">
                <a:latin typeface="Caladea"/>
                <a:cs typeface="Caladea"/>
              </a:rPr>
              <a:t>- </a:t>
            </a:r>
            <a:r>
              <a:rPr sz="1700" spc="-10" dirty="0">
                <a:latin typeface="Caladea"/>
                <a:cs typeface="Caladea"/>
              </a:rPr>
              <a:t>you </a:t>
            </a:r>
            <a:r>
              <a:rPr sz="1700" dirty="0">
                <a:latin typeface="Caladea"/>
                <a:cs typeface="Caladea"/>
              </a:rPr>
              <a:t>can </a:t>
            </a:r>
            <a:r>
              <a:rPr sz="1700" spc="-10" dirty="0">
                <a:latin typeface="Caladea"/>
                <a:cs typeface="Caladea"/>
              </a:rPr>
              <a:t>now share your  </a:t>
            </a:r>
            <a:r>
              <a:rPr sz="1700" spc="-5" dirty="0">
                <a:latin typeface="Caladea"/>
                <a:cs typeface="Caladea"/>
              </a:rPr>
              <a:t>presentation email </a:t>
            </a:r>
            <a:r>
              <a:rPr sz="1700" spc="-10" dirty="0">
                <a:latin typeface="Caladea"/>
                <a:cs typeface="Caladea"/>
              </a:rPr>
              <a:t>for </a:t>
            </a:r>
            <a:r>
              <a:rPr sz="1700" spc="-5" dirty="0">
                <a:latin typeface="Caladea"/>
                <a:cs typeface="Caladea"/>
              </a:rPr>
              <a:t>editing </a:t>
            </a:r>
            <a:r>
              <a:rPr sz="1700" dirty="0">
                <a:latin typeface="Caladea"/>
                <a:cs typeface="Caladea"/>
              </a:rPr>
              <a:t>or </a:t>
            </a:r>
            <a:r>
              <a:rPr sz="1700" spc="-10" dirty="0">
                <a:latin typeface="Caladea"/>
                <a:cs typeface="Caladea"/>
              </a:rPr>
              <a:t>fast  </a:t>
            </a:r>
            <a:r>
              <a:rPr sz="1700" spc="-5" dirty="0">
                <a:latin typeface="Caladea"/>
                <a:cs typeface="Caladea"/>
              </a:rPr>
              <a:t>printouts at </a:t>
            </a:r>
            <a:r>
              <a:rPr sz="1700" dirty="0">
                <a:latin typeface="Caladea"/>
                <a:cs typeface="Caladea"/>
              </a:rPr>
              <a:t>a </a:t>
            </a:r>
            <a:r>
              <a:rPr sz="1700" spc="-5" dirty="0">
                <a:latin typeface="Caladea"/>
                <a:cs typeface="Caladea"/>
              </a:rPr>
              <a:t>decreased file</a:t>
            </a:r>
            <a:r>
              <a:rPr sz="1700" spc="-80" dirty="0">
                <a:latin typeface="Caladea"/>
                <a:cs typeface="Caladea"/>
              </a:rPr>
              <a:t> </a:t>
            </a:r>
            <a:r>
              <a:rPr sz="1700" spc="-5" dirty="0">
                <a:latin typeface="Caladea"/>
                <a:cs typeface="Caladea"/>
              </a:rPr>
              <a:t>size.</a:t>
            </a:r>
            <a:endParaRPr sz="1700">
              <a:latin typeface="Caladea"/>
              <a:cs typeface="Calade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32175" y="3874389"/>
            <a:ext cx="4663440" cy="81280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287020" marR="5080" indent="-274320">
              <a:lnSpc>
                <a:spcPct val="101800"/>
              </a:lnSpc>
              <a:spcBef>
                <a:spcPts val="65"/>
              </a:spcBef>
              <a:tabLst>
                <a:tab pos="341630" algn="l"/>
              </a:tabLst>
            </a:pPr>
            <a:r>
              <a:rPr sz="1700" spc="-445" dirty="0">
                <a:solidFill>
                  <a:srgbClr val="71A276"/>
                </a:solidFill>
                <a:latin typeface="Arial"/>
                <a:cs typeface="Arial"/>
              </a:rPr>
              <a:t>		</a:t>
            </a:r>
            <a:r>
              <a:rPr sz="1700" b="1" spc="-5" dirty="0">
                <a:latin typeface="Caladea"/>
                <a:cs typeface="Caladea"/>
              </a:rPr>
              <a:t>Smart </a:t>
            </a:r>
            <a:r>
              <a:rPr sz="1700" b="1" dirty="0">
                <a:latin typeface="Caladea"/>
                <a:cs typeface="Caladea"/>
              </a:rPr>
              <a:t>Art </a:t>
            </a:r>
            <a:r>
              <a:rPr sz="1700" dirty="0">
                <a:latin typeface="Caladea"/>
                <a:cs typeface="Caladea"/>
              </a:rPr>
              <a:t>- </a:t>
            </a:r>
            <a:r>
              <a:rPr sz="1700" spc="-10" dirty="0">
                <a:latin typeface="Caladea"/>
                <a:cs typeface="Caladea"/>
              </a:rPr>
              <a:t>make </a:t>
            </a:r>
            <a:r>
              <a:rPr sz="1700" spc="-5" dirty="0">
                <a:latin typeface="Caladea"/>
                <a:cs typeface="Caladea"/>
              </a:rPr>
              <a:t>easy and useful diagrams,  categorized </a:t>
            </a:r>
            <a:r>
              <a:rPr sz="1700" dirty="0">
                <a:latin typeface="Caladea"/>
                <a:cs typeface="Caladea"/>
              </a:rPr>
              <a:t>charts, </a:t>
            </a:r>
            <a:r>
              <a:rPr sz="1700" spc="-5" dirty="0">
                <a:latin typeface="Caladea"/>
                <a:cs typeface="Caladea"/>
              </a:rPr>
              <a:t>flow </a:t>
            </a:r>
            <a:r>
              <a:rPr sz="1700" dirty="0">
                <a:latin typeface="Caladea"/>
                <a:cs typeface="Caladea"/>
              </a:rPr>
              <a:t>charts </a:t>
            </a:r>
            <a:r>
              <a:rPr sz="1700" spc="-5" dirty="0">
                <a:latin typeface="Caladea"/>
                <a:cs typeface="Caladea"/>
              </a:rPr>
              <a:t>with </a:t>
            </a:r>
            <a:r>
              <a:rPr sz="1700" spc="-15" dirty="0">
                <a:latin typeface="Caladea"/>
                <a:cs typeface="Caladea"/>
              </a:rPr>
              <a:t>many</a:t>
            </a:r>
            <a:r>
              <a:rPr sz="1700" spc="-95" dirty="0">
                <a:latin typeface="Caladea"/>
                <a:cs typeface="Caladea"/>
              </a:rPr>
              <a:t> </a:t>
            </a:r>
            <a:r>
              <a:rPr sz="1700" spc="-10" dirty="0">
                <a:latin typeface="Caladea"/>
                <a:cs typeface="Caladea"/>
              </a:rPr>
              <a:t>more  </a:t>
            </a:r>
            <a:r>
              <a:rPr sz="1700" dirty="0">
                <a:latin typeface="Caladea"/>
                <a:cs typeface="Caladea"/>
              </a:rPr>
              <a:t>selections </a:t>
            </a:r>
            <a:r>
              <a:rPr sz="1700" spc="-5" dirty="0">
                <a:latin typeface="Caladea"/>
                <a:cs typeface="Caladea"/>
              </a:rPr>
              <a:t>than the </a:t>
            </a:r>
            <a:r>
              <a:rPr sz="1700" dirty="0">
                <a:latin typeface="Caladea"/>
                <a:cs typeface="Caladea"/>
              </a:rPr>
              <a:t>old </a:t>
            </a:r>
            <a:r>
              <a:rPr sz="1700" spc="-5" dirty="0">
                <a:latin typeface="Caladea"/>
                <a:cs typeface="Caladea"/>
              </a:rPr>
              <a:t>version of</a:t>
            </a:r>
            <a:r>
              <a:rPr sz="1700" spc="-105" dirty="0">
                <a:latin typeface="Caladea"/>
                <a:cs typeface="Caladea"/>
              </a:rPr>
              <a:t> </a:t>
            </a:r>
            <a:r>
              <a:rPr sz="1700" spc="-10" dirty="0">
                <a:latin typeface="Caladea"/>
                <a:cs typeface="Caladea"/>
              </a:rPr>
              <a:t>PowerPoint.</a:t>
            </a:r>
            <a:endParaRPr sz="1700">
              <a:latin typeface="Caladea"/>
              <a:cs typeface="Calade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52855" y="3343655"/>
            <a:ext cx="1999614" cy="1699260"/>
            <a:chOff x="752855" y="3343655"/>
            <a:chExt cx="1999614" cy="1699260"/>
          </a:xfrm>
        </p:grpSpPr>
        <p:sp>
          <p:nvSpPr>
            <p:cNvPr id="9" name="object 9"/>
            <p:cNvSpPr/>
            <p:nvPr/>
          </p:nvSpPr>
          <p:spPr>
            <a:xfrm>
              <a:off x="761999" y="3352799"/>
              <a:ext cx="1981200" cy="16809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57427" y="3348227"/>
              <a:ext cx="1990725" cy="1690370"/>
            </a:xfrm>
            <a:custGeom>
              <a:avLst/>
              <a:gdLst/>
              <a:ahLst/>
              <a:cxnLst/>
              <a:rect l="l" t="t" r="r" b="b"/>
              <a:pathLst>
                <a:path w="1990725" h="1690370">
                  <a:moveTo>
                    <a:pt x="0" y="1690116"/>
                  </a:moveTo>
                  <a:lnTo>
                    <a:pt x="1990344" y="1690116"/>
                  </a:lnTo>
                  <a:lnTo>
                    <a:pt x="1990344" y="0"/>
                  </a:lnTo>
                  <a:lnTo>
                    <a:pt x="0" y="0"/>
                  </a:lnTo>
                  <a:lnTo>
                    <a:pt x="0" y="1690116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383540" y="5436819"/>
            <a:ext cx="5932805" cy="629285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285115" marR="5080" indent="-273050">
              <a:lnSpc>
                <a:spcPts val="2200"/>
              </a:lnSpc>
              <a:spcBef>
                <a:spcPts val="535"/>
              </a:spcBef>
              <a:tabLst>
                <a:tab pos="347345" algn="l"/>
              </a:tabLst>
            </a:pPr>
            <a:r>
              <a:rPr sz="1850" spc="-470" dirty="0">
                <a:solidFill>
                  <a:srgbClr val="71A276"/>
                </a:solidFill>
                <a:latin typeface="Arial"/>
                <a:cs typeface="Arial"/>
              </a:rPr>
              <a:t>		</a:t>
            </a:r>
            <a:r>
              <a:rPr sz="2200" b="1" spc="-5" dirty="0">
                <a:latin typeface="Caladea"/>
                <a:cs typeface="Caladea"/>
              </a:rPr>
              <a:t>“</a:t>
            </a:r>
            <a:r>
              <a:rPr sz="1800" b="1" spc="-5" dirty="0">
                <a:latin typeface="Carlito"/>
                <a:cs typeface="Carlito"/>
              </a:rPr>
              <a:t>On </a:t>
            </a:r>
            <a:r>
              <a:rPr sz="1800" b="1" dirty="0">
                <a:latin typeface="Carlito"/>
                <a:cs typeface="Carlito"/>
              </a:rPr>
              <a:t>the </a:t>
            </a:r>
            <a:r>
              <a:rPr sz="1800" b="1" spc="10" dirty="0">
                <a:latin typeface="Carlito"/>
                <a:cs typeface="Carlito"/>
              </a:rPr>
              <a:t>fly” </a:t>
            </a:r>
            <a:r>
              <a:rPr sz="1800" b="1" spc="-10" dirty="0">
                <a:latin typeface="Carlito"/>
                <a:cs typeface="Carlito"/>
              </a:rPr>
              <a:t>previewing </a:t>
            </a:r>
            <a:r>
              <a:rPr sz="1800" dirty="0">
                <a:latin typeface="Carlito"/>
                <a:cs typeface="Carlito"/>
              </a:rPr>
              <a:t>- </a:t>
            </a:r>
            <a:r>
              <a:rPr sz="1800" spc="-10" dirty="0">
                <a:latin typeface="Carlito"/>
                <a:cs typeface="Carlito"/>
              </a:rPr>
              <a:t>Preview </a:t>
            </a:r>
            <a:r>
              <a:rPr sz="1800" spc="-5" dirty="0">
                <a:latin typeface="Carlito"/>
                <a:cs typeface="Carlito"/>
              </a:rPr>
              <a:t>changes, animations, </a:t>
            </a:r>
            <a:r>
              <a:rPr sz="1800" dirty="0">
                <a:latin typeface="Carlito"/>
                <a:cs typeface="Carlito"/>
              </a:rPr>
              <a:t>and  </a:t>
            </a:r>
            <a:r>
              <a:rPr sz="1800" spc="-15" dirty="0">
                <a:latin typeface="Carlito"/>
                <a:cs typeface="Carlito"/>
              </a:rPr>
              <a:t>features </a:t>
            </a:r>
            <a:r>
              <a:rPr sz="1800" dirty="0">
                <a:latin typeface="Carlito"/>
                <a:cs typeface="Carlito"/>
              </a:rPr>
              <a:t>in </a:t>
            </a:r>
            <a:r>
              <a:rPr sz="1800" spc="-10" dirty="0">
                <a:latin typeface="Carlito"/>
                <a:cs typeface="Carlito"/>
              </a:rPr>
              <a:t>real</a:t>
            </a:r>
            <a:r>
              <a:rPr sz="1800" spc="2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time.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271018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75" dirty="0"/>
              <a:t>Tab</a:t>
            </a:r>
            <a:r>
              <a:rPr spc="-285" dirty="0"/>
              <a:t> </a:t>
            </a:r>
            <a:r>
              <a:rPr spc="-90" dirty="0"/>
              <a:t>Functions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19456" y="1438655"/>
            <a:ext cx="1466215" cy="1466215"/>
            <a:chOff x="219456" y="1438655"/>
            <a:chExt cx="1466215" cy="1466215"/>
          </a:xfrm>
        </p:grpSpPr>
        <p:sp>
          <p:nvSpPr>
            <p:cNvPr id="4" name="object 4"/>
            <p:cNvSpPr/>
            <p:nvPr/>
          </p:nvSpPr>
          <p:spPr>
            <a:xfrm>
              <a:off x="228600" y="1447799"/>
              <a:ext cx="1447800" cy="1447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4028" y="1443227"/>
              <a:ext cx="1457325" cy="1457325"/>
            </a:xfrm>
            <a:custGeom>
              <a:avLst/>
              <a:gdLst/>
              <a:ahLst/>
              <a:cxnLst/>
              <a:rect l="l" t="t" r="r" b="b"/>
              <a:pathLst>
                <a:path w="1457325" h="1457325">
                  <a:moveTo>
                    <a:pt x="0" y="1456944"/>
                  </a:moveTo>
                  <a:lnTo>
                    <a:pt x="1456944" y="1456944"/>
                  </a:lnTo>
                  <a:lnTo>
                    <a:pt x="1456944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969007" y="1664207"/>
            <a:ext cx="3988435" cy="788035"/>
            <a:chOff x="1969007" y="1664207"/>
            <a:chExt cx="3988435" cy="788035"/>
          </a:xfrm>
        </p:grpSpPr>
        <p:sp>
          <p:nvSpPr>
            <p:cNvPr id="7" name="object 7"/>
            <p:cNvSpPr/>
            <p:nvPr/>
          </p:nvSpPr>
          <p:spPr>
            <a:xfrm>
              <a:off x="1981961" y="1677161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3835400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1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0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3835400" y="762000"/>
                  </a:lnTo>
                  <a:lnTo>
                    <a:pt x="3884818" y="752014"/>
                  </a:lnTo>
                  <a:lnTo>
                    <a:pt x="3925189" y="724788"/>
                  </a:lnTo>
                  <a:lnTo>
                    <a:pt x="3952414" y="684418"/>
                  </a:lnTo>
                  <a:lnTo>
                    <a:pt x="3962400" y="635000"/>
                  </a:lnTo>
                  <a:lnTo>
                    <a:pt x="3962400" y="127000"/>
                  </a:lnTo>
                  <a:lnTo>
                    <a:pt x="3952414" y="77581"/>
                  </a:lnTo>
                  <a:lnTo>
                    <a:pt x="3925189" y="37211"/>
                  </a:lnTo>
                  <a:lnTo>
                    <a:pt x="3884818" y="9985"/>
                  </a:lnTo>
                  <a:lnTo>
                    <a:pt x="38354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81961" y="1677161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1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3835400" y="0"/>
                  </a:lnTo>
                  <a:lnTo>
                    <a:pt x="3884818" y="9985"/>
                  </a:lnTo>
                  <a:lnTo>
                    <a:pt x="3925189" y="37211"/>
                  </a:lnTo>
                  <a:lnTo>
                    <a:pt x="3952414" y="77581"/>
                  </a:lnTo>
                  <a:lnTo>
                    <a:pt x="3962400" y="127000"/>
                  </a:lnTo>
                  <a:lnTo>
                    <a:pt x="3962400" y="635000"/>
                  </a:lnTo>
                  <a:lnTo>
                    <a:pt x="3952414" y="684418"/>
                  </a:lnTo>
                  <a:lnTo>
                    <a:pt x="3925189" y="724788"/>
                  </a:lnTo>
                  <a:lnTo>
                    <a:pt x="3884818" y="752014"/>
                  </a:lnTo>
                  <a:lnTo>
                    <a:pt x="3835400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0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7382256" y="2505455"/>
            <a:ext cx="1466215" cy="1466215"/>
            <a:chOff x="7382256" y="2505455"/>
            <a:chExt cx="1466215" cy="1466215"/>
          </a:xfrm>
        </p:grpSpPr>
        <p:sp>
          <p:nvSpPr>
            <p:cNvPr id="10" name="object 10"/>
            <p:cNvSpPr/>
            <p:nvPr/>
          </p:nvSpPr>
          <p:spPr>
            <a:xfrm>
              <a:off x="7391400" y="2514599"/>
              <a:ext cx="1447800" cy="1447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86828" y="2510027"/>
              <a:ext cx="1457325" cy="1457325"/>
            </a:xfrm>
            <a:custGeom>
              <a:avLst/>
              <a:gdLst/>
              <a:ahLst/>
              <a:cxnLst/>
              <a:rect l="l" t="t" r="r" b="b"/>
              <a:pathLst>
                <a:path w="1457325" h="1457325">
                  <a:moveTo>
                    <a:pt x="0" y="1456944"/>
                  </a:moveTo>
                  <a:lnTo>
                    <a:pt x="1456944" y="1456944"/>
                  </a:lnTo>
                  <a:lnTo>
                    <a:pt x="1456944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3035807" y="2883407"/>
            <a:ext cx="3988435" cy="788035"/>
            <a:chOff x="3035807" y="2883407"/>
            <a:chExt cx="3988435" cy="788035"/>
          </a:xfrm>
        </p:grpSpPr>
        <p:sp>
          <p:nvSpPr>
            <p:cNvPr id="13" name="object 13"/>
            <p:cNvSpPr/>
            <p:nvPr/>
          </p:nvSpPr>
          <p:spPr>
            <a:xfrm>
              <a:off x="3048761" y="2896361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3835399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1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0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3835399" y="762000"/>
                  </a:lnTo>
                  <a:lnTo>
                    <a:pt x="3884818" y="752014"/>
                  </a:lnTo>
                  <a:lnTo>
                    <a:pt x="3925189" y="724789"/>
                  </a:lnTo>
                  <a:lnTo>
                    <a:pt x="3952414" y="684418"/>
                  </a:lnTo>
                  <a:lnTo>
                    <a:pt x="3962399" y="635000"/>
                  </a:lnTo>
                  <a:lnTo>
                    <a:pt x="3962399" y="127000"/>
                  </a:lnTo>
                  <a:lnTo>
                    <a:pt x="3952414" y="77581"/>
                  </a:lnTo>
                  <a:lnTo>
                    <a:pt x="3925189" y="37211"/>
                  </a:lnTo>
                  <a:lnTo>
                    <a:pt x="3884818" y="9985"/>
                  </a:lnTo>
                  <a:lnTo>
                    <a:pt x="38353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048761" y="2896361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1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3835399" y="0"/>
                  </a:lnTo>
                  <a:lnTo>
                    <a:pt x="3884818" y="9985"/>
                  </a:lnTo>
                  <a:lnTo>
                    <a:pt x="3925189" y="37211"/>
                  </a:lnTo>
                  <a:lnTo>
                    <a:pt x="3952414" y="77581"/>
                  </a:lnTo>
                  <a:lnTo>
                    <a:pt x="3962399" y="127000"/>
                  </a:lnTo>
                  <a:lnTo>
                    <a:pt x="3962399" y="635000"/>
                  </a:lnTo>
                  <a:lnTo>
                    <a:pt x="3952414" y="684418"/>
                  </a:lnTo>
                  <a:lnTo>
                    <a:pt x="3925189" y="724789"/>
                  </a:lnTo>
                  <a:lnTo>
                    <a:pt x="3884818" y="752014"/>
                  </a:lnTo>
                  <a:lnTo>
                    <a:pt x="3835399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0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219456" y="3648455"/>
            <a:ext cx="1466215" cy="1466215"/>
            <a:chOff x="219456" y="3648455"/>
            <a:chExt cx="1466215" cy="1466215"/>
          </a:xfrm>
        </p:grpSpPr>
        <p:sp>
          <p:nvSpPr>
            <p:cNvPr id="16" name="object 16"/>
            <p:cNvSpPr/>
            <p:nvPr/>
          </p:nvSpPr>
          <p:spPr>
            <a:xfrm>
              <a:off x="228600" y="3776393"/>
              <a:ext cx="1447800" cy="132900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4028" y="3653027"/>
              <a:ext cx="1457325" cy="1457325"/>
            </a:xfrm>
            <a:custGeom>
              <a:avLst/>
              <a:gdLst/>
              <a:ahLst/>
              <a:cxnLst/>
              <a:rect l="l" t="t" r="r" b="b"/>
              <a:pathLst>
                <a:path w="1457325" h="1457325">
                  <a:moveTo>
                    <a:pt x="0" y="1456944"/>
                  </a:moveTo>
                  <a:lnTo>
                    <a:pt x="1456944" y="1456944"/>
                  </a:lnTo>
                  <a:lnTo>
                    <a:pt x="1456944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1969007" y="4102608"/>
            <a:ext cx="3988435" cy="788035"/>
            <a:chOff x="1969007" y="4102608"/>
            <a:chExt cx="3988435" cy="788035"/>
          </a:xfrm>
        </p:grpSpPr>
        <p:sp>
          <p:nvSpPr>
            <p:cNvPr id="19" name="object 19"/>
            <p:cNvSpPr/>
            <p:nvPr/>
          </p:nvSpPr>
          <p:spPr>
            <a:xfrm>
              <a:off x="1981961" y="4115562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3835400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0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0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3835400" y="762000"/>
                  </a:lnTo>
                  <a:lnTo>
                    <a:pt x="3884818" y="752014"/>
                  </a:lnTo>
                  <a:lnTo>
                    <a:pt x="3925189" y="724789"/>
                  </a:lnTo>
                  <a:lnTo>
                    <a:pt x="3952414" y="684418"/>
                  </a:lnTo>
                  <a:lnTo>
                    <a:pt x="3962400" y="635000"/>
                  </a:lnTo>
                  <a:lnTo>
                    <a:pt x="3962400" y="127000"/>
                  </a:lnTo>
                  <a:lnTo>
                    <a:pt x="3952414" y="77581"/>
                  </a:lnTo>
                  <a:lnTo>
                    <a:pt x="3925189" y="37211"/>
                  </a:lnTo>
                  <a:lnTo>
                    <a:pt x="3884818" y="9985"/>
                  </a:lnTo>
                  <a:lnTo>
                    <a:pt x="38354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981961" y="4115562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0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3835400" y="0"/>
                  </a:lnTo>
                  <a:lnTo>
                    <a:pt x="3884818" y="9985"/>
                  </a:lnTo>
                  <a:lnTo>
                    <a:pt x="3925189" y="37211"/>
                  </a:lnTo>
                  <a:lnTo>
                    <a:pt x="3952414" y="77581"/>
                  </a:lnTo>
                  <a:lnTo>
                    <a:pt x="3962400" y="127000"/>
                  </a:lnTo>
                  <a:lnTo>
                    <a:pt x="3962400" y="635000"/>
                  </a:lnTo>
                  <a:lnTo>
                    <a:pt x="3952414" y="684418"/>
                  </a:lnTo>
                  <a:lnTo>
                    <a:pt x="3925189" y="724789"/>
                  </a:lnTo>
                  <a:lnTo>
                    <a:pt x="3884818" y="752014"/>
                  </a:lnTo>
                  <a:lnTo>
                    <a:pt x="3835400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0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7382256" y="4639055"/>
            <a:ext cx="1457325" cy="1473835"/>
            <a:chOff x="7382256" y="4639055"/>
            <a:chExt cx="1457325" cy="1473835"/>
          </a:xfrm>
        </p:grpSpPr>
        <p:sp>
          <p:nvSpPr>
            <p:cNvPr id="22" name="object 22"/>
            <p:cNvSpPr/>
            <p:nvPr/>
          </p:nvSpPr>
          <p:spPr>
            <a:xfrm>
              <a:off x="7391400" y="4648199"/>
              <a:ext cx="1438655" cy="14554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386828" y="4643627"/>
              <a:ext cx="1447800" cy="1464945"/>
            </a:xfrm>
            <a:custGeom>
              <a:avLst/>
              <a:gdLst/>
              <a:ahLst/>
              <a:cxnLst/>
              <a:rect l="l" t="t" r="r" b="b"/>
              <a:pathLst>
                <a:path w="1447800" h="1464945">
                  <a:moveTo>
                    <a:pt x="0" y="1464564"/>
                  </a:moveTo>
                  <a:lnTo>
                    <a:pt x="1447800" y="1464564"/>
                  </a:lnTo>
                  <a:lnTo>
                    <a:pt x="1447800" y="0"/>
                  </a:lnTo>
                  <a:lnTo>
                    <a:pt x="0" y="0"/>
                  </a:lnTo>
                  <a:lnTo>
                    <a:pt x="0" y="146456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3035807" y="5321808"/>
            <a:ext cx="3988435" cy="788035"/>
            <a:chOff x="3035807" y="5321808"/>
            <a:chExt cx="3988435" cy="788035"/>
          </a:xfrm>
        </p:grpSpPr>
        <p:sp>
          <p:nvSpPr>
            <p:cNvPr id="25" name="object 25"/>
            <p:cNvSpPr/>
            <p:nvPr/>
          </p:nvSpPr>
          <p:spPr>
            <a:xfrm>
              <a:off x="3048761" y="5334762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3835399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1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34"/>
                  </a:lnTo>
                  <a:lnTo>
                    <a:pt x="37210" y="724803"/>
                  </a:lnTo>
                  <a:lnTo>
                    <a:pt x="77581" y="752019"/>
                  </a:lnTo>
                  <a:lnTo>
                    <a:pt x="127000" y="762000"/>
                  </a:lnTo>
                  <a:lnTo>
                    <a:pt x="3835399" y="762000"/>
                  </a:lnTo>
                  <a:lnTo>
                    <a:pt x="3884818" y="752019"/>
                  </a:lnTo>
                  <a:lnTo>
                    <a:pt x="3925189" y="724803"/>
                  </a:lnTo>
                  <a:lnTo>
                    <a:pt x="3952414" y="684434"/>
                  </a:lnTo>
                  <a:lnTo>
                    <a:pt x="3962399" y="635000"/>
                  </a:lnTo>
                  <a:lnTo>
                    <a:pt x="3962399" y="127000"/>
                  </a:lnTo>
                  <a:lnTo>
                    <a:pt x="3952414" y="77581"/>
                  </a:lnTo>
                  <a:lnTo>
                    <a:pt x="3925189" y="37210"/>
                  </a:lnTo>
                  <a:lnTo>
                    <a:pt x="3884818" y="9985"/>
                  </a:lnTo>
                  <a:lnTo>
                    <a:pt x="38353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048761" y="5334762"/>
              <a:ext cx="3962400" cy="762000"/>
            </a:xfrm>
            <a:custGeom>
              <a:avLst/>
              <a:gdLst/>
              <a:ahLst/>
              <a:cxnLst/>
              <a:rect l="l" t="t" r="r" b="b"/>
              <a:pathLst>
                <a:path w="39624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1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3835399" y="0"/>
                  </a:lnTo>
                  <a:lnTo>
                    <a:pt x="3884818" y="9985"/>
                  </a:lnTo>
                  <a:lnTo>
                    <a:pt x="3925189" y="37210"/>
                  </a:lnTo>
                  <a:lnTo>
                    <a:pt x="3952414" y="77581"/>
                  </a:lnTo>
                  <a:lnTo>
                    <a:pt x="3962399" y="127000"/>
                  </a:lnTo>
                  <a:lnTo>
                    <a:pt x="3962399" y="635000"/>
                  </a:lnTo>
                  <a:lnTo>
                    <a:pt x="3952414" y="684434"/>
                  </a:lnTo>
                  <a:lnTo>
                    <a:pt x="3925189" y="724803"/>
                  </a:lnTo>
                  <a:lnTo>
                    <a:pt x="3884818" y="752019"/>
                  </a:lnTo>
                  <a:lnTo>
                    <a:pt x="3835399" y="762000"/>
                  </a:lnTo>
                  <a:lnTo>
                    <a:pt x="127000" y="762000"/>
                  </a:lnTo>
                  <a:lnTo>
                    <a:pt x="77581" y="752019"/>
                  </a:lnTo>
                  <a:lnTo>
                    <a:pt x="37210" y="724803"/>
                  </a:lnTo>
                  <a:lnTo>
                    <a:pt x="9985" y="684434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2097404" y="1750912"/>
            <a:ext cx="4989196" cy="425052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800" b="1" spc="-5" dirty="0">
                <a:latin typeface="Caladea"/>
                <a:cs typeface="Caladea"/>
              </a:rPr>
              <a:t>Home- </a:t>
            </a:r>
            <a:r>
              <a:rPr sz="1800" spc="-5" dirty="0">
                <a:latin typeface="Caladea"/>
                <a:cs typeface="Caladea"/>
              </a:rPr>
              <a:t>formatting, </a:t>
            </a:r>
            <a:r>
              <a:rPr sz="1800" dirty="0">
                <a:latin typeface="Caladea"/>
                <a:cs typeface="Caladea"/>
              </a:rPr>
              <a:t>editing,</a:t>
            </a:r>
            <a:r>
              <a:rPr sz="1800" spc="1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and</a:t>
            </a:r>
            <a:endParaRPr sz="2000">
              <a:latin typeface="Caladea"/>
              <a:cs typeface="Caladea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800" spc="-15" dirty="0">
                <a:latin typeface="Caladea"/>
                <a:cs typeface="Caladea"/>
              </a:rPr>
              <a:t>layout</a:t>
            </a:r>
            <a:endParaRPr sz="1800">
              <a:latin typeface="Caladea"/>
              <a:cs typeface="Caladea"/>
            </a:endParaRPr>
          </a:p>
          <a:p>
            <a:pPr>
              <a:lnSpc>
                <a:spcPct val="100000"/>
              </a:lnSpc>
            </a:pPr>
            <a:endParaRPr sz="21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50">
              <a:latin typeface="Caladea"/>
              <a:cs typeface="Caladea"/>
            </a:endParaRPr>
          </a:p>
          <a:p>
            <a:pPr marL="1079500" marR="53340">
              <a:lnSpc>
                <a:spcPct val="100000"/>
              </a:lnSpc>
            </a:pPr>
            <a:r>
              <a:rPr sz="1800" b="1" spc="-5" dirty="0">
                <a:latin typeface="Caladea"/>
                <a:cs typeface="Caladea"/>
              </a:rPr>
              <a:t>Insert- </a:t>
            </a:r>
            <a:r>
              <a:rPr sz="1800" spc="-5" dirty="0">
                <a:latin typeface="Caladea"/>
                <a:cs typeface="Caladea"/>
              </a:rPr>
              <a:t>shapes, </a:t>
            </a:r>
            <a:r>
              <a:rPr sz="1800" spc="-10" dirty="0">
                <a:latin typeface="Caladea"/>
                <a:cs typeface="Caladea"/>
              </a:rPr>
              <a:t>more </a:t>
            </a:r>
            <a:r>
              <a:rPr sz="1800" spc="-5" dirty="0">
                <a:latin typeface="Caladea"/>
                <a:cs typeface="Caladea"/>
              </a:rPr>
              <a:t>slides, </a:t>
            </a:r>
            <a:r>
              <a:rPr sz="2000" spc="-5" dirty="0">
                <a:latin typeface="Caladea"/>
                <a:cs typeface="Caladea"/>
              </a:rPr>
              <a:t>tables</a:t>
            </a:r>
            <a:r>
              <a:rPr sz="1800" spc="-5" dirty="0">
                <a:latin typeface="Caladea"/>
                <a:cs typeface="Caladea"/>
              </a:rPr>
              <a:t>,  text, media</a:t>
            </a:r>
            <a:r>
              <a:rPr sz="1800" spc="5" dirty="0">
                <a:latin typeface="Caladea"/>
                <a:cs typeface="Caladea"/>
              </a:rPr>
              <a:t> </a:t>
            </a:r>
            <a:r>
              <a:rPr sz="1800" dirty="0">
                <a:latin typeface="Caladea"/>
                <a:cs typeface="Caladea"/>
              </a:rPr>
              <a:t>clip</a:t>
            </a:r>
            <a:endParaRPr sz="1800">
              <a:latin typeface="Caladea"/>
              <a:cs typeface="Caladea"/>
            </a:endParaRPr>
          </a:p>
          <a:p>
            <a:pPr>
              <a:lnSpc>
                <a:spcPct val="100000"/>
              </a:lnSpc>
            </a:pPr>
            <a:endParaRPr sz="2100">
              <a:latin typeface="Caladea"/>
              <a:cs typeface="Caladea"/>
            </a:endParaRPr>
          </a:p>
          <a:p>
            <a:pPr>
              <a:lnSpc>
                <a:spcPct val="100000"/>
              </a:lnSpc>
            </a:pPr>
            <a:endParaRPr sz="2100">
              <a:latin typeface="Caladea"/>
              <a:cs typeface="Caladea"/>
            </a:endParaRPr>
          </a:p>
          <a:p>
            <a:pPr marL="12700" marR="1623695">
              <a:lnSpc>
                <a:spcPct val="100000"/>
              </a:lnSpc>
            </a:pPr>
            <a:r>
              <a:rPr sz="1800" b="1" dirty="0">
                <a:latin typeface="Caladea"/>
                <a:cs typeface="Caladea"/>
              </a:rPr>
              <a:t>Design- </a:t>
            </a:r>
            <a:r>
              <a:rPr sz="1800" spc="-5" dirty="0">
                <a:latin typeface="Caladea"/>
                <a:cs typeface="Caladea"/>
              </a:rPr>
              <a:t>themes, </a:t>
            </a:r>
            <a:r>
              <a:rPr sz="2000" spc="-5" dirty="0">
                <a:latin typeface="Caladea"/>
                <a:cs typeface="Caladea"/>
              </a:rPr>
              <a:t>background  </a:t>
            </a:r>
            <a:r>
              <a:rPr sz="2000" dirty="0">
                <a:latin typeface="Caladea"/>
                <a:cs typeface="Caladea"/>
              </a:rPr>
              <a:t>colors</a:t>
            </a:r>
            <a:r>
              <a:rPr sz="1800">
                <a:latin typeface="Caladea"/>
                <a:cs typeface="Caladea"/>
              </a:rPr>
              <a:t>, </a:t>
            </a:r>
            <a:r>
              <a:rPr sz="1800" spc="-15" smtClean="0">
                <a:latin typeface="Caladea"/>
                <a:cs typeface="Caladea"/>
              </a:rPr>
              <a:t>arrange </a:t>
            </a:r>
            <a:r>
              <a:rPr sz="1800" smtClean="0">
                <a:latin typeface="Caladea"/>
                <a:cs typeface="Caladea"/>
              </a:rPr>
              <a:t>objects</a:t>
            </a:r>
            <a:endParaRPr lang="en-US" sz="2300" dirty="0">
              <a:latin typeface="Caladea"/>
              <a:cs typeface="Caladea"/>
            </a:endParaRPr>
          </a:p>
          <a:p>
            <a:pPr marL="12700" marR="1623695">
              <a:lnSpc>
                <a:spcPct val="100000"/>
              </a:lnSpc>
            </a:pPr>
            <a:endParaRPr sz="1400">
              <a:latin typeface="Caladea"/>
              <a:cs typeface="Caladea"/>
            </a:endParaRPr>
          </a:p>
          <a:p>
            <a:pPr marL="1079500" marR="5080">
              <a:lnSpc>
                <a:spcPct val="100000"/>
              </a:lnSpc>
            </a:pPr>
            <a:endParaRPr lang="en-US" sz="2400" b="1" spc="-5" dirty="0" smtClean="0">
              <a:latin typeface="Caladea"/>
              <a:cs typeface="Caladea"/>
            </a:endParaRPr>
          </a:p>
          <a:p>
            <a:pPr marL="1079500" marR="5080">
              <a:lnSpc>
                <a:spcPct val="100000"/>
              </a:lnSpc>
            </a:pPr>
            <a:r>
              <a:rPr sz="1800" b="1" spc="-5" smtClean="0">
                <a:latin typeface="Caladea"/>
                <a:cs typeface="Caladea"/>
              </a:rPr>
              <a:t>Animations- </a:t>
            </a:r>
            <a:r>
              <a:rPr sz="1800" spc="-10" dirty="0">
                <a:latin typeface="Caladea"/>
                <a:cs typeface="Caladea"/>
              </a:rPr>
              <a:t>movement </a:t>
            </a:r>
            <a:r>
              <a:rPr sz="1800" spc="-5" dirty="0">
                <a:latin typeface="Caladea"/>
                <a:cs typeface="Caladea"/>
              </a:rPr>
              <a:t>to </a:t>
            </a:r>
            <a:r>
              <a:rPr sz="1800" spc="-5">
                <a:latin typeface="Caladea"/>
                <a:cs typeface="Caladea"/>
              </a:rPr>
              <a:t>slides </a:t>
            </a:r>
            <a:r>
              <a:rPr sz="1800" spc="-5" smtClean="0">
                <a:latin typeface="Caladea"/>
                <a:cs typeface="Caladea"/>
              </a:rPr>
              <a:t>or  </a:t>
            </a:r>
            <a:r>
              <a:rPr sz="1800" dirty="0">
                <a:latin typeface="Caladea"/>
                <a:cs typeface="Caladea"/>
              </a:rPr>
              <a:t>objects</a:t>
            </a:r>
            <a:endParaRPr sz="18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48367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75" dirty="0"/>
              <a:t>Tab </a:t>
            </a:r>
            <a:r>
              <a:rPr spc="-90" dirty="0"/>
              <a:t>Functions</a:t>
            </a:r>
            <a:r>
              <a:rPr spc="-330" dirty="0"/>
              <a:t> </a:t>
            </a:r>
            <a:r>
              <a:rPr spc="-95" dirty="0"/>
              <a:t>Continued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95656" y="1438655"/>
            <a:ext cx="1466215" cy="1466215"/>
            <a:chOff x="295656" y="1438655"/>
            <a:chExt cx="1466215" cy="1466215"/>
          </a:xfrm>
        </p:grpSpPr>
        <p:sp>
          <p:nvSpPr>
            <p:cNvPr id="4" name="object 4"/>
            <p:cNvSpPr/>
            <p:nvPr/>
          </p:nvSpPr>
          <p:spPr>
            <a:xfrm>
              <a:off x="304800" y="1447799"/>
              <a:ext cx="1447800" cy="14478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0228" y="1443227"/>
              <a:ext cx="1457325" cy="1457325"/>
            </a:xfrm>
            <a:custGeom>
              <a:avLst/>
              <a:gdLst/>
              <a:ahLst/>
              <a:cxnLst/>
              <a:rect l="l" t="t" r="r" b="b"/>
              <a:pathLst>
                <a:path w="1457325" h="1457325">
                  <a:moveTo>
                    <a:pt x="0" y="1456944"/>
                  </a:moveTo>
                  <a:lnTo>
                    <a:pt x="1456944" y="1456944"/>
                  </a:lnTo>
                  <a:lnTo>
                    <a:pt x="1456944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969007" y="1664207"/>
            <a:ext cx="4369435" cy="788035"/>
            <a:chOff x="1969007" y="1664207"/>
            <a:chExt cx="4369435" cy="788035"/>
          </a:xfrm>
        </p:grpSpPr>
        <p:sp>
          <p:nvSpPr>
            <p:cNvPr id="7" name="object 7"/>
            <p:cNvSpPr/>
            <p:nvPr/>
          </p:nvSpPr>
          <p:spPr>
            <a:xfrm>
              <a:off x="1981961" y="1677161"/>
              <a:ext cx="4343400" cy="762000"/>
            </a:xfrm>
            <a:custGeom>
              <a:avLst/>
              <a:gdLst/>
              <a:ahLst/>
              <a:cxnLst/>
              <a:rect l="l" t="t" r="r" b="b"/>
              <a:pathLst>
                <a:path w="4343400" h="762000">
                  <a:moveTo>
                    <a:pt x="4216400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1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0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4216400" y="762000"/>
                  </a:lnTo>
                  <a:lnTo>
                    <a:pt x="4265818" y="752014"/>
                  </a:lnTo>
                  <a:lnTo>
                    <a:pt x="4306189" y="724788"/>
                  </a:lnTo>
                  <a:lnTo>
                    <a:pt x="4333414" y="684418"/>
                  </a:lnTo>
                  <a:lnTo>
                    <a:pt x="4343400" y="635000"/>
                  </a:lnTo>
                  <a:lnTo>
                    <a:pt x="4343400" y="127000"/>
                  </a:lnTo>
                  <a:lnTo>
                    <a:pt x="4333414" y="77581"/>
                  </a:lnTo>
                  <a:lnTo>
                    <a:pt x="4306189" y="37211"/>
                  </a:lnTo>
                  <a:lnTo>
                    <a:pt x="4265818" y="9985"/>
                  </a:lnTo>
                  <a:lnTo>
                    <a:pt x="42164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81961" y="1677161"/>
              <a:ext cx="4343400" cy="762000"/>
            </a:xfrm>
            <a:custGeom>
              <a:avLst/>
              <a:gdLst/>
              <a:ahLst/>
              <a:cxnLst/>
              <a:rect l="l" t="t" r="r" b="b"/>
              <a:pathLst>
                <a:path w="43434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1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4216400" y="0"/>
                  </a:lnTo>
                  <a:lnTo>
                    <a:pt x="4265818" y="9985"/>
                  </a:lnTo>
                  <a:lnTo>
                    <a:pt x="4306189" y="37211"/>
                  </a:lnTo>
                  <a:lnTo>
                    <a:pt x="4333414" y="77581"/>
                  </a:lnTo>
                  <a:lnTo>
                    <a:pt x="4343400" y="127000"/>
                  </a:lnTo>
                  <a:lnTo>
                    <a:pt x="4343400" y="635000"/>
                  </a:lnTo>
                  <a:lnTo>
                    <a:pt x="4333414" y="684418"/>
                  </a:lnTo>
                  <a:lnTo>
                    <a:pt x="4306189" y="724788"/>
                  </a:lnTo>
                  <a:lnTo>
                    <a:pt x="4265818" y="752014"/>
                  </a:lnTo>
                  <a:lnTo>
                    <a:pt x="4216400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0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2097404" y="1901393"/>
            <a:ext cx="39719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adea"/>
                <a:cs typeface="Caladea"/>
              </a:rPr>
              <a:t>Slide </a:t>
            </a:r>
            <a:r>
              <a:rPr sz="1800" b="1" spc="-10" dirty="0">
                <a:latin typeface="Caladea"/>
                <a:cs typeface="Caladea"/>
              </a:rPr>
              <a:t>Show- </a:t>
            </a:r>
            <a:r>
              <a:rPr sz="1800" spc="-5" dirty="0">
                <a:latin typeface="Caladea"/>
                <a:cs typeface="Caladea"/>
              </a:rPr>
              <a:t>resolution, </a:t>
            </a:r>
            <a:r>
              <a:rPr sz="1800" spc="-25" dirty="0">
                <a:latin typeface="Caladea"/>
                <a:cs typeface="Caladea"/>
              </a:rPr>
              <a:t>preview,</a:t>
            </a:r>
            <a:r>
              <a:rPr sz="1800" spc="-20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custom</a:t>
            </a:r>
            <a:endParaRPr sz="1800">
              <a:latin typeface="Caladea"/>
              <a:cs typeface="Calade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382256" y="2429255"/>
            <a:ext cx="1447800" cy="1466215"/>
            <a:chOff x="7382256" y="2429255"/>
            <a:chExt cx="1447800" cy="1466215"/>
          </a:xfrm>
        </p:grpSpPr>
        <p:sp>
          <p:nvSpPr>
            <p:cNvPr id="11" name="object 11"/>
            <p:cNvSpPr/>
            <p:nvPr/>
          </p:nvSpPr>
          <p:spPr>
            <a:xfrm>
              <a:off x="7391400" y="2438399"/>
              <a:ext cx="1429511" cy="1447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86828" y="2433827"/>
              <a:ext cx="1438910" cy="1457325"/>
            </a:xfrm>
            <a:custGeom>
              <a:avLst/>
              <a:gdLst/>
              <a:ahLst/>
              <a:cxnLst/>
              <a:rect l="l" t="t" r="r" b="b"/>
              <a:pathLst>
                <a:path w="1438909" h="1457325">
                  <a:moveTo>
                    <a:pt x="0" y="1456944"/>
                  </a:moveTo>
                  <a:lnTo>
                    <a:pt x="1438655" y="1456944"/>
                  </a:lnTo>
                  <a:lnTo>
                    <a:pt x="1438655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3264408" y="2807207"/>
            <a:ext cx="3836035" cy="788035"/>
            <a:chOff x="3264408" y="2807207"/>
            <a:chExt cx="3836035" cy="788035"/>
          </a:xfrm>
        </p:grpSpPr>
        <p:sp>
          <p:nvSpPr>
            <p:cNvPr id="14" name="object 14"/>
            <p:cNvSpPr/>
            <p:nvPr/>
          </p:nvSpPr>
          <p:spPr>
            <a:xfrm>
              <a:off x="3277362" y="2820161"/>
              <a:ext cx="3810000" cy="762000"/>
            </a:xfrm>
            <a:custGeom>
              <a:avLst/>
              <a:gdLst/>
              <a:ahLst/>
              <a:cxnLst/>
              <a:rect l="l" t="t" r="r" b="b"/>
              <a:pathLst>
                <a:path w="3810000" h="762000">
                  <a:moveTo>
                    <a:pt x="3682999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1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1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3682999" y="762000"/>
                  </a:lnTo>
                  <a:lnTo>
                    <a:pt x="3732418" y="752014"/>
                  </a:lnTo>
                  <a:lnTo>
                    <a:pt x="3772789" y="724788"/>
                  </a:lnTo>
                  <a:lnTo>
                    <a:pt x="3800014" y="684418"/>
                  </a:lnTo>
                  <a:lnTo>
                    <a:pt x="3809999" y="635000"/>
                  </a:lnTo>
                  <a:lnTo>
                    <a:pt x="3809999" y="127000"/>
                  </a:lnTo>
                  <a:lnTo>
                    <a:pt x="3800014" y="77581"/>
                  </a:lnTo>
                  <a:lnTo>
                    <a:pt x="3772789" y="37211"/>
                  </a:lnTo>
                  <a:lnTo>
                    <a:pt x="3732418" y="9985"/>
                  </a:lnTo>
                  <a:lnTo>
                    <a:pt x="36829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277362" y="2820161"/>
              <a:ext cx="3810000" cy="762000"/>
            </a:xfrm>
            <a:custGeom>
              <a:avLst/>
              <a:gdLst/>
              <a:ahLst/>
              <a:cxnLst/>
              <a:rect l="l" t="t" r="r" b="b"/>
              <a:pathLst>
                <a:path w="38100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1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3682999" y="0"/>
                  </a:lnTo>
                  <a:lnTo>
                    <a:pt x="3732418" y="9985"/>
                  </a:lnTo>
                  <a:lnTo>
                    <a:pt x="3772789" y="37211"/>
                  </a:lnTo>
                  <a:lnTo>
                    <a:pt x="3800014" y="77581"/>
                  </a:lnTo>
                  <a:lnTo>
                    <a:pt x="3809999" y="127000"/>
                  </a:lnTo>
                  <a:lnTo>
                    <a:pt x="3809999" y="635000"/>
                  </a:lnTo>
                  <a:lnTo>
                    <a:pt x="3800014" y="684418"/>
                  </a:lnTo>
                  <a:lnTo>
                    <a:pt x="3772789" y="724788"/>
                  </a:lnTo>
                  <a:lnTo>
                    <a:pt x="3732418" y="752014"/>
                  </a:lnTo>
                  <a:lnTo>
                    <a:pt x="3682999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1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295656" y="3343655"/>
            <a:ext cx="1466215" cy="1466215"/>
            <a:chOff x="295656" y="3343655"/>
            <a:chExt cx="1466215" cy="1466215"/>
          </a:xfrm>
        </p:grpSpPr>
        <p:sp>
          <p:nvSpPr>
            <p:cNvPr id="17" name="object 17"/>
            <p:cNvSpPr/>
            <p:nvPr/>
          </p:nvSpPr>
          <p:spPr>
            <a:xfrm>
              <a:off x="304800" y="3352799"/>
              <a:ext cx="1447800" cy="14478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00228" y="3348227"/>
              <a:ext cx="1457325" cy="1457325"/>
            </a:xfrm>
            <a:custGeom>
              <a:avLst/>
              <a:gdLst/>
              <a:ahLst/>
              <a:cxnLst/>
              <a:rect l="l" t="t" r="r" b="b"/>
              <a:pathLst>
                <a:path w="1457325" h="1457325">
                  <a:moveTo>
                    <a:pt x="0" y="1456944"/>
                  </a:moveTo>
                  <a:lnTo>
                    <a:pt x="1456944" y="1456944"/>
                  </a:lnTo>
                  <a:lnTo>
                    <a:pt x="1456944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1969007" y="3874008"/>
            <a:ext cx="4217035" cy="788035"/>
            <a:chOff x="1969007" y="3874008"/>
            <a:chExt cx="4217035" cy="788035"/>
          </a:xfrm>
        </p:grpSpPr>
        <p:sp>
          <p:nvSpPr>
            <p:cNvPr id="20" name="object 20"/>
            <p:cNvSpPr/>
            <p:nvPr/>
          </p:nvSpPr>
          <p:spPr>
            <a:xfrm>
              <a:off x="1981961" y="3886962"/>
              <a:ext cx="4191000" cy="762000"/>
            </a:xfrm>
            <a:custGeom>
              <a:avLst/>
              <a:gdLst/>
              <a:ahLst/>
              <a:cxnLst/>
              <a:rect l="l" t="t" r="r" b="b"/>
              <a:pathLst>
                <a:path w="4191000" h="762000">
                  <a:moveTo>
                    <a:pt x="4064000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0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18"/>
                  </a:lnTo>
                  <a:lnTo>
                    <a:pt x="37210" y="724788"/>
                  </a:lnTo>
                  <a:lnTo>
                    <a:pt x="77581" y="752014"/>
                  </a:lnTo>
                  <a:lnTo>
                    <a:pt x="127000" y="762000"/>
                  </a:lnTo>
                  <a:lnTo>
                    <a:pt x="4064000" y="762000"/>
                  </a:lnTo>
                  <a:lnTo>
                    <a:pt x="4113418" y="752014"/>
                  </a:lnTo>
                  <a:lnTo>
                    <a:pt x="4153789" y="724789"/>
                  </a:lnTo>
                  <a:lnTo>
                    <a:pt x="4181014" y="684418"/>
                  </a:lnTo>
                  <a:lnTo>
                    <a:pt x="4191000" y="635000"/>
                  </a:lnTo>
                  <a:lnTo>
                    <a:pt x="4191000" y="127000"/>
                  </a:lnTo>
                  <a:lnTo>
                    <a:pt x="4181014" y="77581"/>
                  </a:lnTo>
                  <a:lnTo>
                    <a:pt x="4153789" y="37211"/>
                  </a:lnTo>
                  <a:lnTo>
                    <a:pt x="4113418" y="9985"/>
                  </a:lnTo>
                  <a:lnTo>
                    <a:pt x="40640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981961" y="3886962"/>
              <a:ext cx="4191000" cy="762000"/>
            </a:xfrm>
            <a:custGeom>
              <a:avLst/>
              <a:gdLst/>
              <a:ahLst/>
              <a:cxnLst/>
              <a:rect l="l" t="t" r="r" b="b"/>
              <a:pathLst>
                <a:path w="41910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0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4064000" y="0"/>
                  </a:lnTo>
                  <a:lnTo>
                    <a:pt x="4113418" y="9985"/>
                  </a:lnTo>
                  <a:lnTo>
                    <a:pt x="4153789" y="37211"/>
                  </a:lnTo>
                  <a:lnTo>
                    <a:pt x="4181014" y="77581"/>
                  </a:lnTo>
                  <a:lnTo>
                    <a:pt x="4191000" y="127000"/>
                  </a:lnTo>
                  <a:lnTo>
                    <a:pt x="4191000" y="635000"/>
                  </a:lnTo>
                  <a:lnTo>
                    <a:pt x="4181014" y="684418"/>
                  </a:lnTo>
                  <a:lnTo>
                    <a:pt x="4153789" y="724789"/>
                  </a:lnTo>
                  <a:lnTo>
                    <a:pt x="4113418" y="752014"/>
                  </a:lnTo>
                  <a:lnTo>
                    <a:pt x="4064000" y="762000"/>
                  </a:lnTo>
                  <a:lnTo>
                    <a:pt x="127000" y="762000"/>
                  </a:lnTo>
                  <a:lnTo>
                    <a:pt x="77581" y="752014"/>
                  </a:lnTo>
                  <a:lnTo>
                    <a:pt x="37210" y="724788"/>
                  </a:lnTo>
                  <a:lnTo>
                    <a:pt x="9985" y="684418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7382256" y="4486655"/>
            <a:ext cx="1475740" cy="1466215"/>
            <a:chOff x="7382256" y="4486655"/>
            <a:chExt cx="1475740" cy="1466215"/>
          </a:xfrm>
        </p:grpSpPr>
        <p:sp>
          <p:nvSpPr>
            <p:cNvPr id="23" name="object 23"/>
            <p:cNvSpPr/>
            <p:nvPr/>
          </p:nvSpPr>
          <p:spPr>
            <a:xfrm>
              <a:off x="7391400" y="4495799"/>
              <a:ext cx="1456944" cy="144029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386828" y="4491227"/>
              <a:ext cx="1466215" cy="1457325"/>
            </a:xfrm>
            <a:custGeom>
              <a:avLst/>
              <a:gdLst/>
              <a:ahLst/>
              <a:cxnLst/>
              <a:rect l="l" t="t" r="r" b="b"/>
              <a:pathLst>
                <a:path w="1466215" h="1457325">
                  <a:moveTo>
                    <a:pt x="0" y="1456944"/>
                  </a:moveTo>
                  <a:lnTo>
                    <a:pt x="1466087" y="1456944"/>
                  </a:lnTo>
                  <a:lnTo>
                    <a:pt x="1466087" y="0"/>
                  </a:lnTo>
                  <a:lnTo>
                    <a:pt x="0" y="0"/>
                  </a:lnTo>
                  <a:lnTo>
                    <a:pt x="0" y="1456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2883407" y="5093208"/>
            <a:ext cx="4217035" cy="788035"/>
            <a:chOff x="2883407" y="5093208"/>
            <a:chExt cx="4217035" cy="788035"/>
          </a:xfrm>
        </p:grpSpPr>
        <p:sp>
          <p:nvSpPr>
            <p:cNvPr id="26" name="object 26"/>
            <p:cNvSpPr/>
            <p:nvPr/>
          </p:nvSpPr>
          <p:spPr>
            <a:xfrm>
              <a:off x="2896361" y="5106162"/>
              <a:ext cx="4191000" cy="762000"/>
            </a:xfrm>
            <a:custGeom>
              <a:avLst/>
              <a:gdLst/>
              <a:ahLst/>
              <a:cxnLst/>
              <a:rect l="l" t="t" r="r" b="b"/>
              <a:pathLst>
                <a:path w="4191000" h="762000">
                  <a:moveTo>
                    <a:pt x="4063999" y="0"/>
                  </a:moveTo>
                  <a:lnTo>
                    <a:pt x="127000" y="0"/>
                  </a:lnTo>
                  <a:lnTo>
                    <a:pt x="77581" y="9985"/>
                  </a:lnTo>
                  <a:lnTo>
                    <a:pt x="37211" y="37210"/>
                  </a:lnTo>
                  <a:lnTo>
                    <a:pt x="9985" y="77581"/>
                  </a:lnTo>
                  <a:lnTo>
                    <a:pt x="0" y="127000"/>
                  </a:lnTo>
                  <a:lnTo>
                    <a:pt x="0" y="635000"/>
                  </a:lnTo>
                  <a:lnTo>
                    <a:pt x="9985" y="684434"/>
                  </a:lnTo>
                  <a:lnTo>
                    <a:pt x="37210" y="724803"/>
                  </a:lnTo>
                  <a:lnTo>
                    <a:pt x="77581" y="752019"/>
                  </a:lnTo>
                  <a:lnTo>
                    <a:pt x="127000" y="762000"/>
                  </a:lnTo>
                  <a:lnTo>
                    <a:pt x="4063999" y="762000"/>
                  </a:lnTo>
                  <a:lnTo>
                    <a:pt x="4113418" y="752019"/>
                  </a:lnTo>
                  <a:lnTo>
                    <a:pt x="4153789" y="724803"/>
                  </a:lnTo>
                  <a:lnTo>
                    <a:pt x="4181014" y="684434"/>
                  </a:lnTo>
                  <a:lnTo>
                    <a:pt x="4190999" y="635000"/>
                  </a:lnTo>
                  <a:lnTo>
                    <a:pt x="4190999" y="127000"/>
                  </a:lnTo>
                  <a:lnTo>
                    <a:pt x="4181014" y="77581"/>
                  </a:lnTo>
                  <a:lnTo>
                    <a:pt x="4153789" y="37211"/>
                  </a:lnTo>
                  <a:lnTo>
                    <a:pt x="4113418" y="9985"/>
                  </a:lnTo>
                  <a:lnTo>
                    <a:pt x="40639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896361" y="5106162"/>
              <a:ext cx="4191000" cy="762000"/>
            </a:xfrm>
            <a:custGeom>
              <a:avLst/>
              <a:gdLst/>
              <a:ahLst/>
              <a:cxnLst/>
              <a:rect l="l" t="t" r="r" b="b"/>
              <a:pathLst>
                <a:path w="4191000" h="762000">
                  <a:moveTo>
                    <a:pt x="0" y="127000"/>
                  </a:moveTo>
                  <a:lnTo>
                    <a:pt x="9985" y="77581"/>
                  </a:lnTo>
                  <a:lnTo>
                    <a:pt x="37211" y="37210"/>
                  </a:lnTo>
                  <a:lnTo>
                    <a:pt x="77581" y="9985"/>
                  </a:lnTo>
                  <a:lnTo>
                    <a:pt x="127000" y="0"/>
                  </a:lnTo>
                  <a:lnTo>
                    <a:pt x="4063999" y="0"/>
                  </a:lnTo>
                  <a:lnTo>
                    <a:pt x="4113418" y="9985"/>
                  </a:lnTo>
                  <a:lnTo>
                    <a:pt x="4153789" y="37211"/>
                  </a:lnTo>
                  <a:lnTo>
                    <a:pt x="4181014" y="77581"/>
                  </a:lnTo>
                  <a:lnTo>
                    <a:pt x="4190999" y="127000"/>
                  </a:lnTo>
                  <a:lnTo>
                    <a:pt x="4190999" y="635000"/>
                  </a:lnTo>
                  <a:lnTo>
                    <a:pt x="4181014" y="684434"/>
                  </a:lnTo>
                  <a:lnTo>
                    <a:pt x="4153789" y="724803"/>
                  </a:lnTo>
                  <a:lnTo>
                    <a:pt x="4113418" y="752019"/>
                  </a:lnTo>
                  <a:lnTo>
                    <a:pt x="4063999" y="762000"/>
                  </a:lnTo>
                  <a:lnTo>
                    <a:pt x="127000" y="762000"/>
                  </a:lnTo>
                  <a:lnTo>
                    <a:pt x="77581" y="752019"/>
                  </a:lnTo>
                  <a:lnTo>
                    <a:pt x="37210" y="724803"/>
                  </a:lnTo>
                  <a:lnTo>
                    <a:pt x="9985" y="684434"/>
                  </a:lnTo>
                  <a:lnTo>
                    <a:pt x="0" y="635000"/>
                  </a:lnTo>
                  <a:lnTo>
                    <a:pt x="0" y="1270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097404" y="3045078"/>
            <a:ext cx="4662805" cy="2723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081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Caladea"/>
                <a:cs typeface="Caladea"/>
              </a:rPr>
              <a:t>Review- </a:t>
            </a:r>
            <a:r>
              <a:rPr sz="1800" spc="-5" dirty="0">
                <a:latin typeface="Caladea"/>
                <a:cs typeface="Caladea"/>
              </a:rPr>
              <a:t>spell </a:t>
            </a:r>
            <a:r>
              <a:rPr sz="1800" dirty="0">
                <a:latin typeface="Caladea"/>
                <a:cs typeface="Caladea"/>
              </a:rPr>
              <a:t>check, </a:t>
            </a:r>
            <a:r>
              <a:rPr sz="1800" spc="-10" dirty="0">
                <a:latin typeface="Caladea"/>
                <a:cs typeface="Caladea"/>
              </a:rPr>
              <a:t>translate</a:t>
            </a:r>
            <a:r>
              <a:rPr sz="1800" spc="-55" dirty="0">
                <a:latin typeface="Caladea"/>
                <a:cs typeface="Caladea"/>
              </a:rPr>
              <a:t> </a:t>
            </a:r>
            <a:r>
              <a:rPr sz="1800" spc="-10" dirty="0">
                <a:latin typeface="Caladea"/>
                <a:cs typeface="Caladea"/>
              </a:rPr>
              <a:t>text</a:t>
            </a:r>
            <a:endParaRPr sz="18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Caladea"/>
              <a:cs typeface="Caladea"/>
            </a:endParaRPr>
          </a:p>
          <a:p>
            <a:pPr marL="12700" marR="971550">
              <a:lnSpc>
                <a:spcPct val="100000"/>
              </a:lnSpc>
            </a:pPr>
            <a:r>
              <a:rPr sz="1800" b="1" spc="-10" dirty="0">
                <a:latin typeface="Caladea"/>
                <a:cs typeface="Caladea"/>
              </a:rPr>
              <a:t>View</a:t>
            </a:r>
            <a:r>
              <a:rPr sz="1800" spc="-10" dirty="0">
                <a:latin typeface="Caladea"/>
                <a:cs typeface="Caladea"/>
              </a:rPr>
              <a:t>- </a:t>
            </a:r>
            <a:r>
              <a:rPr sz="1800" spc="-5" dirty="0">
                <a:latin typeface="Caladea"/>
                <a:cs typeface="Caladea"/>
              </a:rPr>
              <a:t>to show </a:t>
            </a:r>
            <a:r>
              <a:rPr sz="1800" spc="-10" dirty="0">
                <a:latin typeface="Caladea"/>
                <a:cs typeface="Caladea"/>
              </a:rPr>
              <a:t>different </a:t>
            </a:r>
            <a:r>
              <a:rPr sz="1800" spc="-5" dirty="0">
                <a:latin typeface="Caladea"/>
                <a:cs typeface="Caladea"/>
              </a:rPr>
              <a:t>views of </a:t>
            </a:r>
            <a:r>
              <a:rPr sz="1800" spc="-10" dirty="0">
                <a:latin typeface="Caladea"/>
                <a:cs typeface="Caladea"/>
              </a:rPr>
              <a:t>your  </a:t>
            </a:r>
            <a:r>
              <a:rPr sz="1800" spc="-5" dirty="0">
                <a:latin typeface="Caladea"/>
                <a:cs typeface="Caladea"/>
              </a:rPr>
              <a:t>slide</a:t>
            </a:r>
            <a:endParaRPr sz="1800">
              <a:latin typeface="Caladea"/>
              <a:cs typeface="Caladea"/>
            </a:endParaRPr>
          </a:p>
          <a:p>
            <a:pPr>
              <a:lnSpc>
                <a:spcPct val="100000"/>
              </a:lnSpc>
            </a:pPr>
            <a:endParaRPr sz="21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Caladea"/>
              <a:cs typeface="Caladea"/>
            </a:endParaRPr>
          </a:p>
          <a:p>
            <a:pPr marL="927100" marR="537845">
              <a:lnSpc>
                <a:spcPct val="100000"/>
              </a:lnSpc>
              <a:spcBef>
                <a:spcPts val="5"/>
              </a:spcBef>
            </a:pPr>
            <a:r>
              <a:rPr sz="1800" b="1" spc="-5" dirty="0">
                <a:latin typeface="Caladea"/>
                <a:cs typeface="Caladea"/>
              </a:rPr>
              <a:t>Add-Ins- </a:t>
            </a:r>
            <a:r>
              <a:rPr sz="1800" spc="-5" dirty="0">
                <a:latin typeface="Caladea"/>
                <a:cs typeface="Caladea"/>
              </a:rPr>
              <a:t>show slides and </a:t>
            </a:r>
            <a:r>
              <a:rPr sz="1800" spc="-10" dirty="0">
                <a:latin typeface="Caladea"/>
                <a:cs typeface="Caladea"/>
              </a:rPr>
              <a:t>record  </a:t>
            </a:r>
            <a:r>
              <a:rPr sz="1800" spc="-5" dirty="0">
                <a:latin typeface="Caladea"/>
                <a:cs typeface="Caladea"/>
              </a:rPr>
              <a:t>timings</a:t>
            </a:r>
            <a:endParaRPr sz="18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7388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85" dirty="0"/>
              <a:t>Adding </a:t>
            </a:r>
            <a:r>
              <a:rPr spc="-70" dirty="0"/>
              <a:t>and </a:t>
            </a:r>
            <a:r>
              <a:rPr spc="-95" dirty="0"/>
              <a:t>Deleting</a:t>
            </a:r>
            <a:r>
              <a:rPr spc="-565" dirty="0"/>
              <a:t> </a:t>
            </a:r>
            <a:r>
              <a:rPr spc="-85" dirty="0"/>
              <a:t>Slides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600200" y="2273744"/>
            <a:ext cx="1632585" cy="2909570"/>
            <a:chOff x="1600200" y="2273744"/>
            <a:chExt cx="1632585" cy="2909570"/>
          </a:xfrm>
        </p:grpSpPr>
        <p:sp>
          <p:nvSpPr>
            <p:cNvPr id="4" name="object 4"/>
            <p:cNvSpPr/>
            <p:nvPr/>
          </p:nvSpPr>
          <p:spPr>
            <a:xfrm>
              <a:off x="1905761" y="2286762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39" h="978535">
                  <a:moveTo>
                    <a:pt x="242315" y="0"/>
                  </a:moveTo>
                  <a:lnTo>
                    <a:pt x="0" y="242315"/>
                  </a:lnTo>
                  <a:lnTo>
                    <a:pt x="121157" y="242315"/>
                  </a:lnTo>
                  <a:lnTo>
                    <a:pt x="121157" y="978408"/>
                  </a:lnTo>
                  <a:lnTo>
                    <a:pt x="363474" y="978408"/>
                  </a:lnTo>
                  <a:lnTo>
                    <a:pt x="363474" y="242315"/>
                  </a:lnTo>
                  <a:lnTo>
                    <a:pt x="484631" y="242315"/>
                  </a:lnTo>
                  <a:lnTo>
                    <a:pt x="24231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05761" y="2286762"/>
              <a:ext cx="485140" cy="978535"/>
            </a:xfrm>
            <a:custGeom>
              <a:avLst/>
              <a:gdLst/>
              <a:ahLst/>
              <a:cxnLst/>
              <a:rect l="l" t="t" r="r" b="b"/>
              <a:pathLst>
                <a:path w="485139" h="978535">
                  <a:moveTo>
                    <a:pt x="0" y="242315"/>
                  </a:moveTo>
                  <a:lnTo>
                    <a:pt x="242315" y="0"/>
                  </a:lnTo>
                  <a:lnTo>
                    <a:pt x="484631" y="242315"/>
                  </a:lnTo>
                  <a:lnTo>
                    <a:pt x="363474" y="242315"/>
                  </a:lnTo>
                  <a:lnTo>
                    <a:pt x="363474" y="978408"/>
                  </a:lnTo>
                  <a:lnTo>
                    <a:pt x="121157" y="978408"/>
                  </a:lnTo>
                  <a:lnTo>
                    <a:pt x="121157" y="242315"/>
                  </a:lnTo>
                  <a:lnTo>
                    <a:pt x="0" y="242315"/>
                  </a:lnTo>
                  <a:close/>
                </a:path>
              </a:pathLst>
            </a:custGeom>
            <a:ln w="25908">
              <a:solidFill>
                <a:srgbClr val="5277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600200" y="3429000"/>
              <a:ext cx="1632585" cy="1754505"/>
            </a:xfrm>
            <a:custGeom>
              <a:avLst/>
              <a:gdLst/>
              <a:ahLst/>
              <a:cxnLst/>
              <a:rect l="l" t="t" r="r" b="b"/>
              <a:pathLst>
                <a:path w="1632585" h="1754504">
                  <a:moveTo>
                    <a:pt x="1632204" y="0"/>
                  </a:moveTo>
                  <a:lnTo>
                    <a:pt x="0" y="0"/>
                  </a:lnTo>
                  <a:lnTo>
                    <a:pt x="0" y="1754124"/>
                  </a:lnTo>
                  <a:lnTo>
                    <a:pt x="1632204" y="1754124"/>
                  </a:lnTo>
                  <a:lnTo>
                    <a:pt x="163220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91894" y="3478373"/>
            <a:ext cx="1283970" cy="1642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1380"/>
              </a:lnSpc>
            </a:pPr>
            <a:r>
              <a:rPr sz="1200" spc="-40" dirty="0">
                <a:latin typeface="Caladea"/>
                <a:cs typeface="Caladea"/>
              </a:rPr>
              <a:t>You </a:t>
            </a:r>
            <a:r>
              <a:rPr sz="1200" dirty="0">
                <a:latin typeface="Caladea"/>
                <a:cs typeface="Caladea"/>
              </a:rPr>
              <a:t>can </a:t>
            </a:r>
            <a:r>
              <a:rPr sz="1200" spc="-5" dirty="0">
                <a:latin typeface="Caladea"/>
                <a:cs typeface="Caladea"/>
              </a:rPr>
              <a:t>add </a:t>
            </a:r>
            <a:r>
              <a:rPr sz="1200" dirty="0">
                <a:latin typeface="Caladea"/>
                <a:cs typeface="Caladea"/>
              </a:rPr>
              <a:t>a</a:t>
            </a:r>
            <a:r>
              <a:rPr sz="1200" spc="-15" dirty="0">
                <a:latin typeface="Caladea"/>
                <a:cs typeface="Caladea"/>
              </a:rPr>
              <a:t> </a:t>
            </a:r>
            <a:r>
              <a:rPr sz="1200" dirty="0">
                <a:latin typeface="Caladea"/>
                <a:cs typeface="Caladea"/>
              </a:rPr>
              <a:t>new</a:t>
            </a:r>
            <a:endParaRPr sz="1200">
              <a:latin typeface="Caladea"/>
              <a:cs typeface="Caladea"/>
            </a:endParaRPr>
          </a:p>
          <a:p>
            <a:pPr algn="just">
              <a:lnSpc>
                <a:spcPct val="100000"/>
              </a:lnSpc>
            </a:pPr>
            <a:r>
              <a:rPr sz="1200" spc="-5" dirty="0">
                <a:latin typeface="Caladea"/>
                <a:cs typeface="Caladea"/>
              </a:rPr>
              <a:t>slide by clicking </a:t>
            </a:r>
            <a:r>
              <a:rPr sz="1200" dirty="0">
                <a:latin typeface="Caladea"/>
                <a:cs typeface="Caladea"/>
              </a:rPr>
              <a:t>on  </a:t>
            </a:r>
            <a:r>
              <a:rPr sz="1200" spc="-5" dirty="0">
                <a:latin typeface="Caladea"/>
                <a:cs typeface="Caladea"/>
              </a:rPr>
              <a:t>the “new slide”</a:t>
            </a:r>
            <a:r>
              <a:rPr sz="1200" spc="-55" dirty="0">
                <a:latin typeface="Caladea"/>
                <a:cs typeface="Caladea"/>
              </a:rPr>
              <a:t> </a:t>
            </a:r>
            <a:r>
              <a:rPr sz="1200" spc="-5" dirty="0">
                <a:latin typeface="Caladea"/>
                <a:cs typeface="Caladea"/>
              </a:rPr>
              <a:t>icon  or by clicking enter  </a:t>
            </a:r>
            <a:r>
              <a:rPr sz="1200" dirty="0">
                <a:latin typeface="Caladea"/>
                <a:cs typeface="Caladea"/>
              </a:rPr>
              <a:t>below </a:t>
            </a:r>
            <a:r>
              <a:rPr sz="1200" spc="-5" dirty="0">
                <a:latin typeface="Caladea"/>
                <a:cs typeface="Caladea"/>
              </a:rPr>
              <a:t>the slide </a:t>
            </a:r>
            <a:r>
              <a:rPr sz="1200" spc="-10" dirty="0">
                <a:latin typeface="Caladea"/>
                <a:cs typeface="Caladea"/>
              </a:rPr>
              <a:t>you  </a:t>
            </a:r>
            <a:r>
              <a:rPr sz="1200" spc="-5" dirty="0">
                <a:latin typeface="Caladea"/>
                <a:cs typeface="Caladea"/>
              </a:rPr>
              <a:t>just finished. </a:t>
            </a:r>
            <a:r>
              <a:rPr sz="1200" spc="-55" dirty="0">
                <a:latin typeface="Caladea"/>
                <a:cs typeface="Caladea"/>
              </a:rPr>
              <a:t>To </a:t>
            </a:r>
            <a:r>
              <a:rPr sz="1200" spc="-5" dirty="0">
                <a:latin typeface="Caladea"/>
                <a:cs typeface="Caladea"/>
              </a:rPr>
              <a:t>the  right of the</a:t>
            </a:r>
            <a:r>
              <a:rPr sz="1200" spc="-25" dirty="0">
                <a:latin typeface="Caladea"/>
                <a:cs typeface="Caladea"/>
              </a:rPr>
              <a:t> </a:t>
            </a:r>
            <a:r>
              <a:rPr sz="1200" spc="-5" dirty="0">
                <a:latin typeface="Caladea"/>
                <a:cs typeface="Caladea"/>
              </a:rPr>
              <a:t>“new</a:t>
            </a:r>
            <a:endParaRPr sz="1200">
              <a:latin typeface="Caladea"/>
              <a:cs typeface="Caladea"/>
            </a:endParaRPr>
          </a:p>
          <a:p>
            <a:pPr marR="35560" algn="just">
              <a:lnSpc>
                <a:spcPct val="100000"/>
              </a:lnSpc>
            </a:pPr>
            <a:r>
              <a:rPr sz="1200" spc="-5" dirty="0">
                <a:latin typeface="Caladea"/>
                <a:cs typeface="Caladea"/>
              </a:rPr>
              <a:t>slide” icon </a:t>
            </a:r>
            <a:r>
              <a:rPr sz="1200" spc="-10" dirty="0">
                <a:latin typeface="Caladea"/>
                <a:cs typeface="Caladea"/>
              </a:rPr>
              <a:t>you </a:t>
            </a:r>
            <a:r>
              <a:rPr sz="1200" dirty="0">
                <a:latin typeface="Caladea"/>
                <a:cs typeface="Caladea"/>
              </a:rPr>
              <a:t>can  </a:t>
            </a:r>
            <a:r>
              <a:rPr sz="1200" spc="-5" dirty="0">
                <a:latin typeface="Caladea"/>
                <a:cs typeface="Caladea"/>
              </a:rPr>
              <a:t>delete </a:t>
            </a:r>
            <a:r>
              <a:rPr sz="1200" spc="-10" dirty="0">
                <a:latin typeface="Caladea"/>
                <a:cs typeface="Caladea"/>
              </a:rPr>
              <a:t>your</a:t>
            </a:r>
            <a:r>
              <a:rPr sz="1200" spc="-25" dirty="0">
                <a:latin typeface="Caladea"/>
                <a:cs typeface="Caladea"/>
              </a:rPr>
              <a:t> </a:t>
            </a:r>
            <a:r>
              <a:rPr sz="1200" spc="-5" dirty="0">
                <a:latin typeface="Caladea"/>
                <a:cs typeface="Caladea"/>
              </a:rPr>
              <a:t>slide.</a:t>
            </a:r>
            <a:endParaRPr sz="1200">
              <a:latin typeface="Caladea"/>
              <a:cs typeface="Calade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209865" y="1590865"/>
            <a:ext cx="6800850" cy="4743450"/>
            <a:chOff x="1209865" y="1590865"/>
            <a:chExt cx="6800850" cy="4743450"/>
          </a:xfrm>
        </p:grpSpPr>
        <p:sp>
          <p:nvSpPr>
            <p:cNvPr id="9" name="object 9"/>
            <p:cNvSpPr/>
            <p:nvPr/>
          </p:nvSpPr>
          <p:spPr>
            <a:xfrm>
              <a:off x="1829561" y="5258562"/>
              <a:ext cx="609600" cy="850900"/>
            </a:xfrm>
            <a:custGeom>
              <a:avLst/>
              <a:gdLst/>
              <a:ahLst/>
              <a:cxnLst/>
              <a:rect l="l" t="t" r="r" b="b"/>
              <a:pathLst>
                <a:path w="609600" h="850900">
                  <a:moveTo>
                    <a:pt x="470788" y="0"/>
                  </a:moveTo>
                  <a:lnTo>
                    <a:pt x="332105" y="136525"/>
                  </a:lnTo>
                  <a:lnTo>
                    <a:pt x="394588" y="136525"/>
                  </a:lnTo>
                  <a:lnTo>
                    <a:pt x="394588" y="635444"/>
                  </a:lnTo>
                  <a:lnTo>
                    <a:pt x="136525" y="635444"/>
                  </a:lnTo>
                  <a:lnTo>
                    <a:pt x="136525" y="572884"/>
                  </a:lnTo>
                  <a:lnTo>
                    <a:pt x="0" y="711644"/>
                  </a:lnTo>
                  <a:lnTo>
                    <a:pt x="136525" y="850392"/>
                  </a:lnTo>
                  <a:lnTo>
                    <a:pt x="136525" y="787844"/>
                  </a:lnTo>
                  <a:lnTo>
                    <a:pt x="546988" y="787844"/>
                  </a:lnTo>
                  <a:lnTo>
                    <a:pt x="546988" y="136525"/>
                  </a:lnTo>
                  <a:lnTo>
                    <a:pt x="609600" y="136525"/>
                  </a:lnTo>
                  <a:lnTo>
                    <a:pt x="47078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29561" y="5258562"/>
              <a:ext cx="609600" cy="850900"/>
            </a:xfrm>
            <a:custGeom>
              <a:avLst/>
              <a:gdLst/>
              <a:ahLst/>
              <a:cxnLst/>
              <a:rect l="l" t="t" r="r" b="b"/>
              <a:pathLst>
                <a:path w="609600" h="850900">
                  <a:moveTo>
                    <a:pt x="0" y="711644"/>
                  </a:moveTo>
                  <a:lnTo>
                    <a:pt x="136525" y="572884"/>
                  </a:lnTo>
                  <a:lnTo>
                    <a:pt x="136525" y="635444"/>
                  </a:lnTo>
                  <a:lnTo>
                    <a:pt x="394588" y="635444"/>
                  </a:lnTo>
                  <a:lnTo>
                    <a:pt x="394588" y="136525"/>
                  </a:lnTo>
                  <a:lnTo>
                    <a:pt x="332105" y="136525"/>
                  </a:lnTo>
                  <a:lnTo>
                    <a:pt x="470788" y="0"/>
                  </a:lnTo>
                  <a:lnTo>
                    <a:pt x="609600" y="136525"/>
                  </a:lnTo>
                  <a:lnTo>
                    <a:pt x="546988" y="136525"/>
                  </a:lnTo>
                  <a:lnTo>
                    <a:pt x="546988" y="787844"/>
                  </a:lnTo>
                  <a:lnTo>
                    <a:pt x="136525" y="787844"/>
                  </a:lnTo>
                  <a:lnTo>
                    <a:pt x="136525" y="850392"/>
                  </a:lnTo>
                  <a:lnTo>
                    <a:pt x="0" y="711644"/>
                  </a:lnTo>
                  <a:close/>
                </a:path>
              </a:pathLst>
            </a:custGeom>
            <a:ln w="25908">
              <a:solidFill>
                <a:srgbClr val="5277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219199" y="1600199"/>
              <a:ext cx="6781800" cy="4724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214627" y="1595627"/>
              <a:ext cx="6791325" cy="4733925"/>
            </a:xfrm>
            <a:custGeom>
              <a:avLst/>
              <a:gdLst/>
              <a:ahLst/>
              <a:cxnLst/>
              <a:rect l="l" t="t" r="r" b="b"/>
              <a:pathLst>
                <a:path w="6791325" h="4733925">
                  <a:moveTo>
                    <a:pt x="0" y="4733544"/>
                  </a:moveTo>
                  <a:lnTo>
                    <a:pt x="6790944" y="4733544"/>
                  </a:lnTo>
                  <a:lnTo>
                    <a:pt x="6790944" y="0"/>
                  </a:lnTo>
                  <a:lnTo>
                    <a:pt x="0" y="0"/>
                  </a:lnTo>
                  <a:lnTo>
                    <a:pt x="0" y="47335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524000" y="3276600"/>
            <a:ext cx="1632585" cy="1754505"/>
          </a:xfrm>
          <a:prstGeom prst="rect">
            <a:avLst/>
          </a:prstGeom>
          <a:solidFill>
            <a:srgbClr val="F1F1F1"/>
          </a:solidFill>
          <a:ln w="9144">
            <a:solidFill>
              <a:srgbClr val="A8CDD6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91440" marR="247650">
              <a:lnSpc>
                <a:spcPct val="100000"/>
              </a:lnSpc>
              <a:spcBef>
                <a:spcPts val="330"/>
              </a:spcBef>
            </a:pPr>
            <a:r>
              <a:rPr sz="1200" spc="-40" dirty="0">
                <a:latin typeface="Caladea"/>
                <a:cs typeface="Caladea"/>
              </a:rPr>
              <a:t>You </a:t>
            </a:r>
            <a:r>
              <a:rPr sz="1200" dirty="0">
                <a:latin typeface="Caladea"/>
                <a:cs typeface="Caladea"/>
              </a:rPr>
              <a:t>can </a:t>
            </a:r>
            <a:r>
              <a:rPr sz="1200" spc="-5" dirty="0">
                <a:latin typeface="Caladea"/>
                <a:cs typeface="Caladea"/>
              </a:rPr>
              <a:t>add </a:t>
            </a:r>
            <a:r>
              <a:rPr sz="1200" dirty="0">
                <a:latin typeface="Caladea"/>
                <a:cs typeface="Caladea"/>
              </a:rPr>
              <a:t>a new  </a:t>
            </a:r>
            <a:r>
              <a:rPr sz="1200" spc="-5" dirty="0">
                <a:latin typeface="Caladea"/>
                <a:cs typeface="Caladea"/>
              </a:rPr>
              <a:t>slide by clicking on  the “new slide”</a:t>
            </a:r>
            <a:r>
              <a:rPr sz="1200" spc="-65" dirty="0">
                <a:latin typeface="Caladea"/>
                <a:cs typeface="Caladea"/>
              </a:rPr>
              <a:t> </a:t>
            </a:r>
            <a:r>
              <a:rPr sz="1200" dirty="0">
                <a:latin typeface="Caladea"/>
                <a:cs typeface="Caladea"/>
              </a:rPr>
              <a:t>icon  </a:t>
            </a:r>
            <a:r>
              <a:rPr sz="1200" spc="-5" dirty="0">
                <a:latin typeface="Caladea"/>
                <a:cs typeface="Caladea"/>
              </a:rPr>
              <a:t>or by clicking enter  </a:t>
            </a:r>
            <a:r>
              <a:rPr sz="1200" dirty="0">
                <a:latin typeface="Caladea"/>
                <a:cs typeface="Caladea"/>
              </a:rPr>
              <a:t>below </a:t>
            </a:r>
            <a:r>
              <a:rPr sz="1200" spc="-5" dirty="0">
                <a:latin typeface="Caladea"/>
                <a:cs typeface="Caladea"/>
              </a:rPr>
              <a:t>the slide </a:t>
            </a:r>
            <a:r>
              <a:rPr sz="1200" spc="-10" dirty="0">
                <a:latin typeface="Caladea"/>
                <a:cs typeface="Caladea"/>
              </a:rPr>
              <a:t>you  </a:t>
            </a:r>
            <a:r>
              <a:rPr sz="1200" spc="-5" dirty="0">
                <a:latin typeface="Caladea"/>
                <a:cs typeface="Caladea"/>
              </a:rPr>
              <a:t>just finished. </a:t>
            </a:r>
            <a:r>
              <a:rPr sz="1200" spc="-55" dirty="0">
                <a:latin typeface="Caladea"/>
                <a:cs typeface="Caladea"/>
              </a:rPr>
              <a:t>To </a:t>
            </a:r>
            <a:r>
              <a:rPr sz="1200" spc="-5" dirty="0">
                <a:latin typeface="Caladea"/>
                <a:cs typeface="Caladea"/>
              </a:rPr>
              <a:t>the  right of the</a:t>
            </a:r>
            <a:r>
              <a:rPr sz="1200" spc="-25" dirty="0">
                <a:latin typeface="Caladea"/>
                <a:cs typeface="Caladea"/>
              </a:rPr>
              <a:t> </a:t>
            </a:r>
            <a:r>
              <a:rPr sz="1200" spc="-5" dirty="0">
                <a:latin typeface="Caladea"/>
                <a:cs typeface="Caladea"/>
              </a:rPr>
              <a:t>“new</a:t>
            </a:r>
            <a:endParaRPr sz="1200">
              <a:latin typeface="Caladea"/>
              <a:cs typeface="Caladea"/>
            </a:endParaRPr>
          </a:p>
          <a:p>
            <a:pPr marL="91440" marR="292100">
              <a:lnSpc>
                <a:spcPct val="100000"/>
              </a:lnSpc>
            </a:pPr>
            <a:r>
              <a:rPr sz="1200" spc="-5" dirty="0">
                <a:latin typeface="Caladea"/>
                <a:cs typeface="Caladea"/>
              </a:rPr>
              <a:t>slide” icon </a:t>
            </a:r>
            <a:r>
              <a:rPr sz="1200" spc="-10" dirty="0">
                <a:latin typeface="Caladea"/>
                <a:cs typeface="Caladea"/>
              </a:rPr>
              <a:t>you </a:t>
            </a:r>
            <a:r>
              <a:rPr sz="1200" dirty="0">
                <a:latin typeface="Caladea"/>
                <a:cs typeface="Caladea"/>
              </a:rPr>
              <a:t>can  </a:t>
            </a:r>
            <a:r>
              <a:rPr sz="1200" spc="-5" dirty="0">
                <a:latin typeface="Caladea"/>
                <a:cs typeface="Caladea"/>
              </a:rPr>
              <a:t>delete </a:t>
            </a:r>
            <a:r>
              <a:rPr sz="1200" spc="-10" dirty="0">
                <a:latin typeface="Caladea"/>
                <a:cs typeface="Caladea"/>
              </a:rPr>
              <a:t>your</a:t>
            </a:r>
            <a:r>
              <a:rPr sz="1200" spc="-25" dirty="0">
                <a:latin typeface="Caladea"/>
                <a:cs typeface="Caladea"/>
              </a:rPr>
              <a:t> </a:t>
            </a:r>
            <a:r>
              <a:rPr sz="1200" spc="-5" dirty="0">
                <a:latin typeface="Caladea"/>
                <a:cs typeface="Caladea"/>
              </a:rPr>
              <a:t>slide.</a:t>
            </a:r>
            <a:endParaRPr sz="1200">
              <a:latin typeface="Caladea"/>
              <a:cs typeface="Calade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664207" y="2350007"/>
            <a:ext cx="1397635" cy="3607435"/>
            <a:chOff x="1664207" y="2350007"/>
            <a:chExt cx="1397635" cy="3607435"/>
          </a:xfrm>
        </p:grpSpPr>
        <p:sp>
          <p:nvSpPr>
            <p:cNvPr id="15" name="object 15"/>
            <p:cNvSpPr/>
            <p:nvPr/>
          </p:nvSpPr>
          <p:spPr>
            <a:xfrm>
              <a:off x="1677161" y="2362961"/>
              <a:ext cx="589915" cy="762000"/>
            </a:xfrm>
            <a:custGeom>
              <a:avLst/>
              <a:gdLst/>
              <a:ahLst/>
              <a:cxnLst/>
              <a:rect l="l" t="t" r="r" b="b"/>
              <a:pathLst>
                <a:path w="589914" h="762000">
                  <a:moveTo>
                    <a:pt x="294894" y="0"/>
                  </a:moveTo>
                  <a:lnTo>
                    <a:pt x="0" y="265429"/>
                  </a:lnTo>
                  <a:lnTo>
                    <a:pt x="132714" y="265429"/>
                  </a:lnTo>
                  <a:lnTo>
                    <a:pt x="132714" y="762000"/>
                  </a:lnTo>
                  <a:lnTo>
                    <a:pt x="457073" y="762000"/>
                  </a:lnTo>
                  <a:lnTo>
                    <a:pt x="457073" y="265429"/>
                  </a:lnTo>
                  <a:lnTo>
                    <a:pt x="589788" y="265429"/>
                  </a:lnTo>
                  <a:lnTo>
                    <a:pt x="294894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677161" y="2362961"/>
              <a:ext cx="589915" cy="762000"/>
            </a:xfrm>
            <a:custGeom>
              <a:avLst/>
              <a:gdLst/>
              <a:ahLst/>
              <a:cxnLst/>
              <a:rect l="l" t="t" r="r" b="b"/>
              <a:pathLst>
                <a:path w="589914" h="762000">
                  <a:moveTo>
                    <a:pt x="589788" y="265429"/>
                  </a:moveTo>
                  <a:lnTo>
                    <a:pt x="457073" y="265429"/>
                  </a:lnTo>
                  <a:lnTo>
                    <a:pt x="457073" y="762000"/>
                  </a:lnTo>
                  <a:lnTo>
                    <a:pt x="132714" y="762000"/>
                  </a:lnTo>
                  <a:lnTo>
                    <a:pt x="132714" y="265429"/>
                  </a:lnTo>
                  <a:lnTo>
                    <a:pt x="0" y="265429"/>
                  </a:lnTo>
                  <a:lnTo>
                    <a:pt x="294894" y="0"/>
                  </a:lnTo>
                  <a:lnTo>
                    <a:pt x="589788" y="265429"/>
                  </a:lnTo>
                  <a:close/>
                </a:path>
              </a:pathLst>
            </a:custGeom>
            <a:ln w="25907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808987" y="2551175"/>
              <a:ext cx="1240155" cy="3393440"/>
            </a:xfrm>
            <a:custGeom>
              <a:avLst/>
              <a:gdLst/>
              <a:ahLst/>
              <a:cxnLst/>
              <a:rect l="l" t="t" r="r" b="b"/>
              <a:pathLst>
                <a:path w="1240155" h="3393440">
                  <a:moveTo>
                    <a:pt x="324612" y="0"/>
                  </a:moveTo>
                  <a:lnTo>
                    <a:pt x="0" y="0"/>
                  </a:lnTo>
                  <a:lnTo>
                    <a:pt x="0" y="573024"/>
                  </a:lnTo>
                  <a:lnTo>
                    <a:pt x="324612" y="573024"/>
                  </a:lnTo>
                  <a:lnTo>
                    <a:pt x="324612" y="0"/>
                  </a:lnTo>
                  <a:close/>
                </a:path>
                <a:path w="1240155" h="3393440">
                  <a:moveTo>
                    <a:pt x="1239774" y="2745486"/>
                  </a:moveTo>
                  <a:lnTo>
                    <a:pt x="1049274" y="2554986"/>
                  </a:lnTo>
                  <a:lnTo>
                    <a:pt x="858774" y="2745486"/>
                  </a:lnTo>
                  <a:lnTo>
                    <a:pt x="938403" y="2745486"/>
                  </a:lnTo>
                  <a:lnTo>
                    <a:pt x="938403" y="3091840"/>
                  </a:lnTo>
                  <a:lnTo>
                    <a:pt x="668274" y="3091840"/>
                  </a:lnTo>
                  <a:lnTo>
                    <a:pt x="668274" y="3012186"/>
                  </a:lnTo>
                  <a:lnTo>
                    <a:pt x="477774" y="3202686"/>
                  </a:lnTo>
                  <a:lnTo>
                    <a:pt x="668274" y="3393186"/>
                  </a:lnTo>
                  <a:lnTo>
                    <a:pt x="668274" y="3313531"/>
                  </a:lnTo>
                  <a:lnTo>
                    <a:pt x="1160145" y="3313531"/>
                  </a:lnTo>
                  <a:lnTo>
                    <a:pt x="1160145" y="2745486"/>
                  </a:lnTo>
                  <a:lnTo>
                    <a:pt x="1239774" y="2745486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86761" y="5106161"/>
              <a:ext cx="762000" cy="838200"/>
            </a:xfrm>
            <a:custGeom>
              <a:avLst/>
              <a:gdLst/>
              <a:ahLst/>
              <a:cxnLst/>
              <a:rect l="l" t="t" r="r" b="b"/>
              <a:pathLst>
                <a:path w="762000" h="838200">
                  <a:moveTo>
                    <a:pt x="0" y="647700"/>
                  </a:moveTo>
                  <a:lnTo>
                    <a:pt x="190500" y="457200"/>
                  </a:lnTo>
                  <a:lnTo>
                    <a:pt x="190500" y="536854"/>
                  </a:lnTo>
                  <a:lnTo>
                    <a:pt x="460629" y="536854"/>
                  </a:lnTo>
                  <a:lnTo>
                    <a:pt x="460629" y="190500"/>
                  </a:lnTo>
                  <a:lnTo>
                    <a:pt x="381000" y="190500"/>
                  </a:lnTo>
                  <a:lnTo>
                    <a:pt x="571500" y="0"/>
                  </a:lnTo>
                  <a:lnTo>
                    <a:pt x="762000" y="190500"/>
                  </a:lnTo>
                  <a:lnTo>
                    <a:pt x="682370" y="190500"/>
                  </a:lnTo>
                  <a:lnTo>
                    <a:pt x="682370" y="758545"/>
                  </a:lnTo>
                  <a:lnTo>
                    <a:pt x="190500" y="758545"/>
                  </a:lnTo>
                  <a:lnTo>
                    <a:pt x="190500" y="838200"/>
                  </a:lnTo>
                  <a:lnTo>
                    <a:pt x="0" y="647700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65760"/>
          </a:xfrm>
          <a:custGeom>
            <a:avLst/>
            <a:gdLst/>
            <a:ahLst/>
            <a:cxnLst/>
            <a:rect l="l" t="t" r="r" b="b"/>
            <a:pathLst>
              <a:path w="9144000" h="365760">
                <a:moveTo>
                  <a:pt x="9144000" y="0"/>
                </a:moveTo>
                <a:lnTo>
                  <a:pt x="0" y="0"/>
                </a:lnTo>
                <a:lnTo>
                  <a:pt x="0" y="365760"/>
                </a:lnTo>
                <a:lnTo>
                  <a:pt x="9144000" y="365760"/>
                </a:lnTo>
                <a:lnTo>
                  <a:pt x="9144000" y="0"/>
                </a:lnTo>
                <a:close/>
              </a:path>
            </a:pathLst>
          </a:custGeom>
          <a:solidFill>
            <a:srgbClr val="71A2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679449"/>
            <a:ext cx="7941309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40" dirty="0">
                <a:solidFill>
                  <a:srgbClr val="87A34D"/>
                </a:solidFill>
                <a:latin typeface="Carlito"/>
                <a:cs typeface="Carlito"/>
              </a:rPr>
              <a:t>Turn </a:t>
            </a:r>
            <a:r>
              <a:rPr sz="4000" spc="-80" dirty="0">
                <a:solidFill>
                  <a:srgbClr val="87A34D"/>
                </a:solidFill>
                <a:latin typeface="Carlito"/>
                <a:cs typeface="Carlito"/>
              </a:rPr>
              <a:t>Off </a:t>
            </a:r>
            <a:r>
              <a:rPr sz="4000" spc="-140" dirty="0">
                <a:solidFill>
                  <a:srgbClr val="87A34D"/>
                </a:solidFill>
                <a:latin typeface="Carlito"/>
                <a:cs typeface="Carlito"/>
              </a:rPr>
              <a:t>“Advance </a:t>
            </a:r>
            <a:r>
              <a:rPr sz="4000" spc="-90" dirty="0">
                <a:solidFill>
                  <a:srgbClr val="87A34D"/>
                </a:solidFill>
                <a:latin typeface="Carlito"/>
                <a:cs typeface="Carlito"/>
              </a:rPr>
              <a:t>Slide-On </a:t>
            </a:r>
            <a:r>
              <a:rPr sz="4000" spc="-80" dirty="0">
                <a:solidFill>
                  <a:srgbClr val="87A34D"/>
                </a:solidFill>
                <a:latin typeface="Carlito"/>
                <a:cs typeface="Carlito"/>
              </a:rPr>
              <a:t>Mouse</a:t>
            </a:r>
            <a:r>
              <a:rPr sz="4000" spc="-665" dirty="0">
                <a:solidFill>
                  <a:srgbClr val="87A34D"/>
                </a:solidFill>
                <a:latin typeface="Carlito"/>
                <a:cs typeface="Carlito"/>
              </a:rPr>
              <a:t> </a:t>
            </a:r>
            <a:r>
              <a:rPr sz="4000" spc="-90" dirty="0">
                <a:solidFill>
                  <a:srgbClr val="87A34D"/>
                </a:solidFill>
                <a:latin typeface="Carlito"/>
                <a:cs typeface="Carlito"/>
              </a:rPr>
              <a:t>Click”</a:t>
            </a:r>
            <a:endParaRPr sz="40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133855" y="1941830"/>
            <a:ext cx="6495415" cy="1410970"/>
            <a:chOff x="1133855" y="1569969"/>
            <a:chExt cx="6495415" cy="1410970"/>
          </a:xfrm>
        </p:grpSpPr>
        <p:sp>
          <p:nvSpPr>
            <p:cNvPr id="5" name="object 5"/>
            <p:cNvSpPr/>
            <p:nvPr/>
          </p:nvSpPr>
          <p:spPr>
            <a:xfrm>
              <a:off x="1142999" y="1752600"/>
              <a:ext cx="6477000" cy="12192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38427" y="1748028"/>
              <a:ext cx="6486525" cy="1228725"/>
            </a:xfrm>
            <a:custGeom>
              <a:avLst/>
              <a:gdLst/>
              <a:ahLst/>
              <a:cxnLst/>
              <a:rect l="l" t="t" r="r" b="b"/>
              <a:pathLst>
                <a:path w="6486525" h="1228725">
                  <a:moveTo>
                    <a:pt x="0" y="1228344"/>
                  </a:moveTo>
                  <a:lnTo>
                    <a:pt x="6486144" y="1228344"/>
                  </a:lnTo>
                  <a:lnTo>
                    <a:pt x="6486144" y="0"/>
                  </a:lnTo>
                  <a:lnTo>
                    <a:pt x="0" y="0"/>
                  </a:lnTo>
                  <a:lnTo>
                    <a:pt x="0" y="12283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99763" y="1888998"/>
              <a:ext cx="634365" cy="751205"/>
            </a:xfrm>
            <a:custGeom>
              <a:avLst/>
              <a:gdLst/>
              <a:ahLst/>
              <a:cxnLst/>
              <a:rect l="l" t="t" r="r" b="b"/>
              <a:pathLst>
                <a:path w="634364" h="751205">
                  <a:moveTo>
                    <a:pt x="287782" y="0"/>
                  </a:moveTo>
                  <a:lnTo>
                    <a:pt x="0" y="148971"/>
                  </a:lnTo>
                  <a:lnTo>
                    <a:pt x="228473" y="590296"/>
                  </a:lnTo>
                  <a:lnTo>
                    <a:pt x="110744" y="651255"/>
                  </a:lnTo>
                  <a:lnTo>
                    <a:pt x="494030" y="751204"/>
                  </a:lnTo>
                  <a:lnTo>
                    <a:pt x="633857" y="380491"/>
                  </a:lnTo>
                  <a:lnTo>
                    <a:pt x="516127" y="441451"/>
                  </a:lnTo>
                  <a:lnTo>
                    <a:pt x="287782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699763" y="1888998"/>
              <a:ext cx="634365" cy="751205"/>
            </a:xfrm>
            <a:custGeom>
              <a:avLst/>
              <a:gdLst/>
              <a:ahLst/>
              <a:cxnLst/>
              <a:rect l="l" t="t" r="r" b="b"/>
              <a:pathLst>
                <a:path w="634364" h="751205">
                  <a:moveTo>
                    <a:pt x="110744" y="651255"/>
                  </a:moveTo>
                  <a:lnTo>
                    <a:pt x="228473" y="590296"/>
                  </a:lnTo>
                  <a:lnTo>
                    <a:pt x="0" y="148971"/>
                  </a:lnTo>
                  <a:lnTo>
                    <a:pt x="287782" y="0"/>
                  </a:lnTo>
                  <a:lnTo>
                    <a:pt x="516127" y="441451"/>
                  </a:lnTo>
                  <a:lnTo>
                    <a:pt x="633857" y="380491"/>
                  </a:lnTo>
                  <a:lnTo>
                    <a:pt x="494030" y="751204"/>
                  </a:lnTo>
                  <a:lnTo>
                    <a:pt x="110744" y="651255"/>
                  </a:lnTo>
                  <a:close/>
                </a:path>
              </a:pathLst>
            </a:custGeom>
            <a:ln w="2642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854704" y="2060578"/>
              <a:ext cx="144018" cy="1668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130035" y="1583182"/>
              <a:ext cx="588645" cy="833119"/>
            </a:xfrm>
            <a:custGeom>
              <a:avLst/>
              <a:gdLst/>
              <a:ahLst/>
              <a:cxnLst/>
              <a:rect l="l" t="t" r="r" b="b"/>
              <a:pathLst>
                <a:path w="588645" h="833119">
                  <a:moveTo>
                    <a:pt x="431672" y="0"/>
                  </a:moveTo>
                  <a:lnTo>
                    <a:pt x="107950" y="12445"/>
                  </a:lnTo>
                  <a:lnTo>
                    <a:pt x="132334" y="641857"/>
                  </a:lnTo>
                  <a:lnTo>
                    <a:pt x="0" y="646938"/>
                  </a:lnTo>
                  <a:lnTo>
                    <a:pt x="301878" y="832738"/>
                  </a:lnTo>
                  <a:lnTo>
                    <a:pt x="588517" y="624204"/>
                  </a:lnTo>
                  <a:lnTo>
                    <a:pt x="456057" y="629284"/>
                  </a:lnTo>
                  <a:lnTo>
                    <a:pt x="431672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130035" y="1583182"/>
              <a:ext cx="588645" cy="833119"/>
            </a:xfrm>
            <a:custGeom>
              <a:avLst/>
              <a:gdLst/>
              <a:ahLst/>
              <a:cxnLst/>
              <a:rect l="l" t="t" r="r" b="b"/>
              <a:pathLst>
                <a:path w="588645" h="833119">
                  <a:moveTo>
                    <a:pt x="0" y="646938"/>
                  </a:moveTo>
                  <a:lnTo>
                    <a:pt x="132334" y="641857"/>
                  </a:lnTo>
                  <a:lnTo>
                    <a:pt x="107950" y="12445"/>
                  </a:lnTo>
                  <a:lnTo>
                    <a:pt x="431672" y="0"/>
                  </a:lnTo>
                  <a:lnTo>
                    <a:pt x="456057" y="629284"/>
                  </a:lnTo>
                  <a:lnTo>
                    <a:pt x="588517" y="624204"/>
                  </a:lnTo>
                  <a:lnTo>
                    <a:pt x="301878" y="832738"/>
                  </a:lnTo>
                  <a:lnTo>
                    <a:pt x="0" y="646938"/>
                  </a:lnTo>
                  <a:close/>
                </a:path>
              </a:pathLst>
            </a:custGeom>
            <a:ln w="2642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364351" y="1702562"/>
              <a:ext cx="92837" cy="1471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2625725" y="4114800"/>
            <a:ext cx="2098675" cy="1752600"/>
            <a:chOff x="2590736" y="3748976"/>
            <a:chExt cx="2098675" cy="1574800"/>
          </a:xfrm>
        </p:grpSpPr>
        <p:sp>
          <p:nvSpPr>
            <p:cNvPr id="14" name="object 14"/>
            <p:cNvSpPr/>
            <p:nvPr/>
          </p:nvSpPr>
          <p:spPr>
            <a:xfrm>
              <a:off x="2603753" y="3761994"/>
              <a:ext cx="2072639" cy="1548765"/>
            </a:xfrm>
            <a:custGeom>
              <a:avLst/>
              <a:gdLst/>
              <a:ahLst/>
              <a:cxnLst/>
              <a:rect l="l" t="t" r="r" b="b"/>
              <a:pathLst>
                <a:path w="2072639" h="1548764">
                  <a:moveTo>
                    <a:pt x="2072640" y="0"/>
                  </a:moveTo>
                  <a:lnTo>
                    <a:pt x="0" y="0"/>
                  </a:lnTo>
                  <a:lnTo>
                    <a:pt x="0" y="1548383"/>
                  </a:lnTo>
                  <a:lnTo>
                    <a:pt x="2072640" y="1548383"/>
                  </a:lnTo>
                  <a:lnTo>
                    <a:pt x="207264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603753" y="3761994"/>
              <a:ext cx="2072639" cy="1548765"/>
            </a:xfrm>
            <a:custGeom>
              <a:avLst/>
              <a:gdLst/>
              <a:ahLst/>
              <a:cxnLst/>
              <a:rect l="l" t="t" r="r" b="b"/>
              <a:pathLst>
                <a:path w="2072639" h="1548764">
                  <a:moveTo>
                    <a:pt x="0" y="1548383"/>
                  </a:moveTo>
                  <a:lnTo>
                    <a:pt x="2072640" y="1548383"/>
                  </a:lnTo>
                  <a:lnTo>
                    <a:pt x="2072640" y="0"/>
                  </a:lnTo>
                  <a:lnTo>
                    <a:pt x="0" y="0"/>
                  </a:lnTo>
                  <a:lnTo>
                    <a:pt x="0" y="1548383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2947035" y="4449445"/>
            <a:ext cx="1472565" cy="1341755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 algn="just">
              <a:lnSpc>
                <a:spcPct val="88000"/>
              </a:lnSpc>
              <a:spcBef>
                <a:spcPts val="325"/>
              </a:spcBef>
            </a:pPr>
            <a:r>
              <a:rPr sz="1600" b="1" spc="-10" dirty="0">
                <a:latin typeface="Caladea"/>
                <a:cs typeface="Caladea"/>
              </a:rPr>
              <a:t>This will </a:t>
            </a:r>
            <a:r>
              <a:rPr sz="1600" b="1" spc="-15" dirty="0">
                <a:latin typeface="Caladea"/>
                <a:cs typeface="Caladea"/>
              </a:rPr>
              <a:t>allow  </a:t>
            </a:r>
            <a:r>
              <a:rPr sz="1600" b="1" spc="-20" dirty="0">
                <a:latin typeface="Caladea"/>
                <a:cs typeface="Caladea"/>
              </a:rPr>
              <a:t>you </a:t>
            </a:r>
            <a:r>
              <a:rPr sz="1600" b="1" spc="-15" dirty="0">
                <a:latin typeface="Caladea"/>
                <a:cs typeface="Caladea"/>
              </a:rPr>
              <a:t>to </a:t>
            </a:r>
            <a:r>
              <a:rPr sz="1600" b="1" spc="-20" dirty="0">
                <a:latin typeface="Caladea"/>
                <a:cs typeface="Caladea"/>
              </a:rPr>
              <a:t>prevent  </a:t>
            </a:r>
            <a:r>
              <a:rPr sz="1600" b="1" spc="-15" dirty="0">
                <a:latin typeface="Caladea"/>
                <a:cs typeface="Caladea"/>
              </a:rPr>
              <a:t>advancing </a:t>
            </a:r>
            <a:r>
              <a:rPr sz="1600" b="1" spc="-5" dirty="0">
                <a:latin typeface="Caladea"/>
                <a:cs typeface="Caladea"/>
              </a:rPr>
              <a:t>the  slide </a:t>
            </a:r>
            <a:r>
              <a:rPr sz="1600" b="1" spc="-10" dirty="0">
                <a:latin typeface="Caladea"/>
                <a:cs typeface="Caladea"/>
              </a:rPr>
              <a:t>when </a:t>
            </a:r>
            <a:r>
              <a:rPr sz="1600" b="1" spc="-25" dirty="0">
                <a:latin typeface="Caladea"/>
                <a:cs typeface="Caladea"/>
              </a:rPr>
              <a:t>you  </a:t>
            </a:r>
            <a:r>
              <a:rPr sz="1600" b="1" spc="-5" dirty="0">
                <a:latin typeface="Caladea"/>
                <a:cs typeface="Caladea"/>
              </a:rPr>
              <a:t>click the</a:t>
            </a:r>
            <a:r>
              <a:rPr sz="1600" b="1" spc="-40" dirty="0">
                <a:latin typeface="Caladea"/>
                <a:cs typeface="Caladea"/>
              </a:rPr>
              <a:t> </a:t>
            </a:r>
            <a:r>
              <a:rPr sz="1600" b="1" spc="-10" dirty="0">
                <a:latin typeface="Caladea"/>
                <a:cs typeface="Caladea"/>
              </a:rPr>
              <a:t>mouse  button.</a:t>
            </a:r>
            <a:endParaRPr sz="1600">
              <a:latin typeface="Caladea"/>
              <a:cs typeface="Calade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232596" y="3731831"/>
            <a:ext cx="862965" cy="906780"/>
            <a:chOff x="2197607" y="3188207"/>
            <a:chExt cx="862965" cy="906780"/>
          </a:xfrm>
        </p:grpSpPr>
        <p:sp>
          <p:nvSpPr>
            <p:cNvPr id="18" name="object 18"/>
            <p:cNvSpPr/>
            <p:nvPr/>
          </p:nvSpPr>
          <p:spPr>
            <a:xfrm>
              <a:off x="2210561" y="3201161"/>
              <a:ext cx="836930" cy="881380"/>
            </a:xfrm>
            <a:custGeom>
              <a:avLst/>
              <a:gdLst/>
              <a:ahLst/>
              <a:cxnLst/>
              <a:rect l="l" t="t" r="r" b="b"/>
              <a:pathLst>
                <a:path w="836930" h="881379">
                  <a:moveTo>
                    <a:pt x="418338" y="0"/>
                  </a:moveTo>
                  <a:lnTo>
                    <a:pt x="372760" y="2584"/>
                  </a:lnTo>
                  <a:lnTo>
                    <a:pt x="328603" y="10160"/>
                  </a:lnTo>
                  <a:lnTo>
                    <a:pt x="286121" y="22457"/>
                  </a:lnTo>
                  <a:lnTo>
                    <a:pt x="245571" y="39207"/>
                  </a:lnTo>
                  <a:lnTo>
                    <a:pt x="207207" y="60141"/>
                  </a:lnTo>
                  <a:lnTo>
                    <a:pt x="171285" y="84990"/>
                  </a:lnTo>
                  <a:lnTo>
                    <a:pt x="138060" y="113485"/>
                  </a:lnTo>
                  <a:lnTo>
                    <a:pt x="107787" y="145357"/>
                  </a:lnTo>
                  <a:lnTo>
                    <a:pt x="80723" y="180337"/>
                  </a:lnTo>
                  <a:lnTo>
                    <a:pt x="57121" y="218157"/>
                  </a:lnTo>
                  <a:lnTo>
                    <a:pt x="37238" y="258548"/>
                  </a:lnTo>
                  <a:lnTo>
                    <a:pt x="21329" y="301239"/>
                  </a:lnTo>
                  <a:lnTo>
                    <a:pt x="9650" y="345964"/>
                  </a:lnTo>
                  <a:lnTo>
                    <a:pt x="2455" y="392452"/>
                  </a:lnTo>
                  <a:lnTo>
                    <a:pt x="0" y="440436"/>
                  </a:lnTo>
                  <a:lnTo>
                    <a:pt x="2455" y="488419"/>
                  </a:lnTo>
                  <a:lnTo>
                    <a:pt x="9650" y="534907"/>
                  </a:lnTo>
                  <a:lnTo>
                    <a:pt x="21329" y="579632"/>
                  </a:lnTo>
                  <a:lnTo>
                    <a:pt x="37238" y="622323"/>
                  </a:lnTo>
                  <a:lnTo>
                    <a:pt x="57121" y="662714"/>
                  </a:lnTo>
                  <a:lnTo>
                    <a:pt x="80723" y="700534"/>
                  </a:lnTo>
                  <a:lnTo>
                    <a:pt x="107787" y="735514"/>
                  </a:lnTo>
                  <a:lnTo>
                    <a:pt x="138060" y="767386"/>
                  </a:lnTo>
                  <a:lnTo>
                    <a:pt x="171285" y="795881"/>
                  </a:lnTo>
                  <a:lnTo>
                    <a:pt x="207207" y="820730"/>
                  </a:lnTo>
                  <a:lnTo>
                    <a:pt x="245571" y="841664"/>
                  </a:lnTo>
                  <a:lnTo>
                    <a:pt x="286121" y="858414"/>
                  </a:lnTo>
                  <a:lnTo>
                    <a:pt x="328603" y="870711"/>
                  </a:lnTo>
                  <a:lnTo>
                    <a:pt x="372760" y="878287"/>
                  </a:lnTo>
                  <a:lnTo>
                    <a:pt x="418338" y="880871"/>
                  </a:lnTo>
                  <a:lnTo>
                    <a:pt x="463915" y="878287"/>
                  </a:lnTo>
                  <a:lnTo>
                    <a:pt x="508072" y="870711"/>
                  </a:lnTo>
                  <a:lnTo>
                    <a:pt x="550554" y="858414"/>
                  </a:lnTo>
                  <a:lnTo>
                    <a:pt x="591104" y="841664"/>
                  </a:lnTo>
                  <a:lnTo>
                    <a:pt x="629468" y="820730"/>
                  </a:lnTo>
                  <a:lnTo>
                    <a:pt x="665390" y="795881"/>
                  </a:lnTo>
                  <a:lnTo>
                    <a:pt x="698615" y="767386"/>
                  </a:lnTo>
                  <a:lnTo>
                    <a:pt x="728888" y="735514"/>
                  </a:lnTo>
                  <a:lnTo>
                    <a:pt x="755952" y="700534"/>
                  </a:lnTo>
                  <a:lnTo>
                    <a:pt x="779554" y="662714"/>
                  </a:lnTo>
                  <a:lnTo>
                    <a:pt x="799437" y="622323"/>
                  </a:lnTo>
                  <a:lnTo>
                    <a:pt x="815346" y="579632"/>
                  </a:lnTo>
                  <a:lnTo>
                    <a:pt x="827025" y="534907"/>
                  </a:lnTo>
                  <a:lnTo>
                    <a:pt x="834220" y="488419"/>
                  </a:lnTo>
                  <a:lnTo>
                    <a:pt x="836676" y="440436"/>
                  </a:lnTo>
                  <a:lnTo>
                    <a:pt x="834220" y="392452"/>
                  </a:lnTo>
                  <a:lnTo>
                    <a:pt x="827025" y="345964"/>
                  </a:lnTo>
                  <a:lnTo>
                    <a:pt x="815346" y="301239"/>
                  </a:lnTo>
                  <a:lnTo>
                    <a:pt x="799437" y="258548"/>
                  </a:lnTo>
                  <a:lnTo>
                    <a:pt x="779554" y="218157"/>
                  </a:lnTo>
                  <a:lnTo>
                    <a:pt x="755952" y="180337"/>
                  </a:lnTo>
                  <a:lnTo>
                    <a:pt x="728888" y="145357"/>
                  </a:lnTo>
                  <a:lnTo>
                    <a:pt x="698615" y="113485"/>
                  </a:lnTo>
                  <a:lnTo>
                    <a:pt x="665390" y="84990"/>
                  </a:lnTo>
                  <a:lnTo>
                    <a:pt x="629468" y="60141"/>
                  </a:lnTo>
                  <a:lnTo>
                    <a:pt x="591104" y="39207"/>
                  </a:lnTo>
                  <a:lnTo>
                    <a:pt x="550554" y="22457"/>
                  </a:lnTo>
                  <a:lnTo>
                    <a:pt x="508072" y="10160"/>
                  </a:lnTo>
                  <a:lnTo>
                    <a:pt x="463915" y="2584"/>
                  </a:lnTo>
                  <a:lnTo>
                    <a:pt x="418338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10561" y="3201161"/>
              <a:ext cx="836930" cy="881380"/>
            </a:xfrm>
            <a:custGeom>
              <a:avLst/>
              <a:gdLst/>
              <a:ahLst/>
              <a:cxnLst/>
              <a:rect l="l" t="t" r="r" b="b"/>
              <a:pathLst>
                <a:path w="836930" h="881379">
                  <a:moveTo>
                    <a:pt x="0" y="440436"/>
                  </a:moveTo>
                  <a:lnTo>
                    <a:pt x="2455" y="392452"/>
                  </a:lnTo>
                  <a:lnTo>
                    <a:pt x="9650" y="345964"/>
                  </a:lnTo>
                  <a:lnTo>
                    <a:pt x="21329" y="301239"/>
                  </a:lnTo>
                  <a:lnTo>
                    <a:pt x="37238" y="258548"/>
                  </a:lnTo>
                  <a:lnTo>
                    <a:pt x="57121" y="218157"/>
                  </a:lnTo>
                  <a:lnTo>
                    <a:pt x="80723" y="180337"/>
                  </a:lnTo>
                  <a:lnTo>
                    <a:pt x="107787" y="145357"/>
                  </a:lnTo>
                  <a:lnTo>
                    <a:pt x="138060" y="113485"/>
                  </a:lnTo>
                  <a:lnTo>
                    <a:pt x="171285" y="84990"/>
                  </a:lnTo>
                  <a:lnTo>
                    <a:pt x="207207" y="60141"/>
                  </a:lnTo>
                  <a:lnTo>
                    <a:pt x="245571" y="39207"/>
                  </a:lnTo>
                  <a:lnTo>
                    <a:pt x="286121" y="22457"/>
                  </a:lnTo>
                  <a:lnTo>
                    <a:pt x="328603" y="10160"/>
                  </a:lnTo>
                  <a:lnTo>
                    <a:pt x="372760" y="2584"/>
                  </a:lnTo>
                  <a:lnTo>
                    <a:pt x="418338" y="0"/>
                  </a:lnTo>
                  <a:lnTo>
                    <a:pt x="463915" y="2584"/>
                  </a:lnTo>
                  <a:lnTo>
                    <a:pt x="508072" y="10160"/>
                  </a:lnTo>
                  <a:lnTo>
                    <a:pt x="550554" y="22457"/>
                  </a:lnTo>
                  <a:lnTo>
                    <a:pt x="591104" y="39207"/>
                  </a:lnTo>
                  <a:lnTo>
                    <a:pt x="629468" y="60141"/>
                  </a:lnTo>
                  <a:lnTo>
                    <a:pt x="665390" y="84990"/>
                  </a:lnTo>
                  <a:lnTo>
                    <a:pt x="698615" y="113485"/>
                  </a:lnTo>
                  <a:lnTo>
                    <a:pt x="728888" y="145357"/>
                  </a:lnTo>
                  <a:lnTo>
                    <a:pt x="755952" y="180337"/>
                  </a:lnTo>
                  <a:lnTo>
                    <a:pt x="779554" y="218157"/>
                  </a:lnTo>
                  <a:lnTo>
                    <a:pt x="799437" y="258548"/>
                  </a:lnTo>
                  <a:lnTo>
                    <a:pt x="815346" y="301239"/>
                  </a:lnTo>
                  <a:lnTo>
                    <a:pt x="827025" y="345964"/>
                  </a:lnTo>
                  <a:lnTo>
                    <a:pt x="834220" y="392452"/>
                  </a:lnTo>
                  <a:lnTo>
                    <a:pt x="836676" y="440436"/>
                  </a:lnTo>
                  <a:lnTo>
                    <a:pt x="834220" y="488419"/>
                  </a:lnTo>
                  <a:lnTo>
                    <a:pt x="827025" y="534907"/>
                  </a:lnTo>
                  <a:lnTo>
                    <a:pt x="815346" y="579632"/>
                  </a:lnTo>
                  <a:lnTo>
                    <a:pt x="799437" y="622323"/>
                  </a:lnTo>
                  <a:lnTo>
                    <a:pt x="779554" y="662714"/>
                  </a:lnTo>
                  <a:lnTo>
                    <a:pt x="755952" y="700534"/>
                  </a:lnTo>
                  <a:lnTo>
                    <a:pt x="728888" y="735514"/>
                  </a:lnTo>
                  <a:lnTo>
                    <a:pt x="698615" y="767386"/>
                  </a:lnTo>
                  <a:lnTo>
                    <a:pt x="665390" y="795881"/>
                  </a:lnTo>
                  <a:lnTo>
                    <a:pt x="629468" y="820730"/>
                  </a:lnTo>
                  <a:lnTo>
                    <a:pt x="591104" y="841664"/>
                  </a:lnTo>
                  <a:lnTo>
                    <a:pt x="550554" y="858414"/>
                  </a:lnTo>
                  <a:lnTo>
                    <a:pt x="508072" y="870711"/>
                  </a:lnTo>
                  <a:lnTo>
                    <a:pt x="463915" y="878287"/>
                  </a:lnTo>
                  <a:lnTo>
                    <a:pt x="418338" y="880871"/>
                  </a:lnTo>
                  <a:lnTo>
                    <a:pt x="372760" y="878287"/>
                  </a:lnTo>
                  <a:lnTo>
                    <a:pt x="328603" y="870711"/>
                  </a:lnTo>
                  <a:lnTo>
                    <a:pt x="286121" y="858414"/>
                  </a:lnTo>
                  <a:lnTo>
                    <a:pt x="245571" y="841664"/>
                  </a:lnTo>
                  <a:lnTo>
                    <a:pt x="207207" y="820730"/>
                  </a:lnTo>
                  <a:lnTo>
                    <a:pt x="171285" y="795881"/>
                  </a:lnTo>
                  <a:lnTo>
                    <a:pt x="138060" y="767386"/>
                  </a:lnTo>
                  <a:lnTo>
                    <a:pt x="107787" y="735514"/>
                  </a:lnTo>
                  <a:lnTo>
                    <a:pt x="80723" y="700534"/>
                  </a:lnTo>
                  <a:lnTo>
                    <a:pt x="57121" y="662714"/>
                  </a:lnTo>
                  <a:lnTo>
                    <a:pt x="37238" y="622323"/>
                  </a:lnTo>
                  <a:lnTo>
                    <a:pt x="21329" y="579632"/>
                  </a:lnTo>
                  <a:lnTo>
                    <a:pt x="9650" y="534907"/>
                  </a:lnTo>
                  <a:lnTo>
                    <a:pt x="2455" y="488419"/>
                  </a:lnTo>
                  <a:lnTo>
                    <a:pt x="0" y="440436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2464689" y="3815080"/>
            <a:ext cx="327660" cy="680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300" spc="-5" dirty="0">
                <a:latin typeface="Caladea"/>
                <a:cs typeface="Caladea"/>
              </a:rPr>
              <a:t>1</a:t>
            </a:r>
            <a:endParaRPr sz="4300">
              <a:latin typeface="Caladea"/>
              <a:cs typeface="Calade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280596" y="4191000"/>
            <a:ext cx="2103755" cy="1676400"/>
            <a:chOff x="5280596" y="3555428"/>
            <a:chExt cx="2103755" cy="1795780"/>
          </a:xfrm>
        </p:grpSpPr>
        <p:sp>
          <p:nvSpPr>
            <p:cNvPr id="22" name="object 22"/>
            <p:cNvSpPr/>
            <p:nvPr/>
          </p:nvSpPr>
          <p:spPr>
            <a:xfrm>
              <a:off x="5293614" y="3568445"/>
              <a:ext cx="2077720" cy="1769745"/>
            </a:xfrm>
            <a:custGeom>
              <a:avLst/>
              <a:gdLst/>
              <a:ahLst/>
              <a:cxnLst/>
              <a:rect l="l" t="t" r="r" b="b"/>
              <a:pathLst>
                <a:path w="2077720" h="1769745">
                  <a:moveTo>
                    <a:pt x="2077212" y="0"/>
                  </a:moveTo>
                  <a:lnTo>
                    <a:pt x="0" y="0"/>
                  </a:lnTo>
                  <a:lnTo>
                    <a:pt x="0" y="1769364"/>
                  </a:lnTo>
                  <a:lnTo>
                    <a:pt x="2077212" y="1769364"/>
                  </a:lnTo>
                  <a:lnTo>
                    <a:pt x="2077212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293614" y="3568445"/>
              <a:ext cx="2077720" cy="1769745"/>
            </a:xfrm>
            <a:custGeom>
              <a:avLst/>
              <a:gdLst/>
              <a:ahLst/>
              <a:cxnLst/>
              <a:rect l="l" t="t" r="r" b="b"/>
              <a:pathLst>
                <a:path w="2077720" h="1769745">
                  <a:moveTo>
                    <a:pt x="0" y="1769364"/>
                  </a:moveTo>
                  <a:lnTo>
                    <a:pt x="2077212" y="1769364"/>
                  </a:lnTo>
                  <a:lnTo>
                    <a:pt x="2077212" y="0"/>
                  </a:lnTo>
                  <a:lnTo>
                    <a:pt x="0" y="0"/>
                  </a:lnTo>
                  <a:lnTo>
                    <a:pt x="0" y="1769364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5613908" y="4574540"/>
            <a:ext cx="1530350" cy="91186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>
              <a:lnSpc>
                <a:spcPct val="87900"/>
              </a:lnSpc>
              <a:spcBef>
                <a:spcPts val="325"/>
              </a:spcBef>
            </a:pPr>
            <a:r>
              <a:rPr sz="1600" b="1" spc="-10" dirty="0">
                <a:latin typeface="Caladea"/>
                <a:cs typeface="Caladea"/>
              </a:rPr>
              <a:t>Make </a:t>
            </a:r>
            <a:r>
              <a:rPr sz="1600" b="1" spc="-15" dirty="0">
                <a:latin typeface="Caladea"/>
                <a:cs typeface="Caladea"/>
              </a:rPr>
              <a:t>sure </a:t>
            </a:r>
            <a:r>
              <a:rPr sz="1600" b="1" spc="-25" dirty="0">
                <a:latin typeface="Caladea"/>
                <a:cs typeface="Caladea"/>
              </a:rPr>
              <a:t>you  </a:t>
            </a:r>
            <a:r>
              <a:rPr sz="1600" b="1" spc="-5" dirty="0">
                <a:latin typeface="Caladea"/>
                <a:cs typeface="Caladea"/>
              </a:rPr>
              <a:t>click on the tab  that </a:t>
            </a:r>
            <a:r>
              <a:rPr sz="1600" b="1" spc="-10" dirty="0">
                <a:latin typeface="Caladea"/>
                <a:cs typeface="Caladea"/>
              </a:rPr>
              <a:t>reads</a:t>
            </a:r>
            <a:r>
              <a:rPr sz="1600" b="1" spc="-60" dirty="0">
                <a:latin typeface="Caladea"/>
                <a:cs typeface="Caladea"/>
              </a:rPr>
              <a:t> </a:t>
            </a:r>
            <a:r>
              <a:rPr sz="1600" b="1" spc="-15" dirty="0">
                <a:latin typeface="Caladea"/>
                <a:cs typeface="Caladea"/>
              </a:rPr>
              <a:t>apply  to</a:t>
            </a:r>
            <a:r>
              <a:rPr sz="1600" b="1" spc="-10" dirty="0">
                <a:latin typeface="Caladea"/>
                <a:cs typeface="Caladea"/>
              </a:rPr>
              <a:t> </a:t>
            </a:r>
            <a:r>
              <a:rPr sz="1600" b="1" spc="-5" dirty="0">
                <a:latin typeface="Caladea"/>
                <a:cs typeface="Caladea"/>
              </a:rPr>
              <a:t>all.</a:t>
            </a:r>
            <a:endParaRPr sz="1600">
              <a:latin typeface="Caladea"/>
              <a:cs typeface="Calade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954523" y="3581400"/>
            <a:ext cx="805180" cy="856615"/>
            <a:chOff x="4954523" y="3268979"/>
            <a:chExt cx="805180" cy="856615"/>
          </a:xfrm>
        </p:grpSpPr>
        <p:sp>
          <p:nvSpPr>
            <p:cNvPr id="26" name="object 26"/>
            <p:cNvSpPr/>
            <p:nvPr/>
          </p:nvSpPr>
          <p:spPr>
            <a:xfrm>
              <a:off x="4967477" y="3281933"/>
              <a:ext cx="779145" cy="830580"/>
            </a:xfrm>
            <a:custGeom>
              <a:avLst/>
              <a:gdLst/>
              <a:ahLst/>
              <a:cxnLst/>
              <a:rect l="l" t="t" r="r" b="b"/>
              <a:pathLst>
                <a:path w="779145" h="830579">
                  <a:moveTo>
                    <a:pt x="389382" y="0"/>
                  </a:moveTo>
                  <a:lnTo>
                    <a:pt x="343978" y="2793"/>
                  </a:lnTo>
                  <a:lnTo>
                    <a:pt x="300112" y="10967"/>
                  </a:lnTo>
                  <a:lnTo>
                    <a:pt x="258074" y="24210"/>
                  </a:lnTo>
                  <a:lnTo>
                    <a:pt x="218158" y="42209"/>
                  </a:lnTo>
                  <a:lnTo>
                    <a:pt x="180656" y="64654"/>
                  </a:lnTo>
                  <a:lnTo>
                    <a:pt x="145859" y="91233"/>
                  </a:lnTo>
                  <a:lnTo>
                    <a:pt x="114061" y="121634"/>
                  </a:lnTo>
                  <a:lnTo>
                    <a:pt x="85555" y="155545"/>
                  </a:lnTo>
                  <a:lnTo>
                    <a:pt x="60631" y="192656"/>
                  </a:lnTo>
                  <a:lnTo>
                    <a:pt x="39584" y="232654"/>
                  </a:lnTo>
                  <a:lnTo>
                    <a:pt x="22704" y="275228"/>
                  </a:lnTo>
                  <a:lnTo>
                    <a:pt x="10285" y="320066"/>
                  </a:lnTo>
                  <a:lnTo>
                    <a:pt x="2620" y="366857"/>
                  </a:lnTo>
                  <a:lnTo>
                    <a:pt x="0" y="415289"/>
                  </a:lnTo>
                  <a:lnTo>
                    <a:pt x="2620" y="463722"/>
                  </a:lnTo>
                  <a:lnTo>
                    <a:pt x="10285" y="510513"/>
                  </a:lnTo>
                  <a:lnTo>
                    <a:pt x="22704" y="555351"/>
                  </a:lnTo>
                  <a:lnTo>
                    <a:pt x="39584" y="597925"/>
                  </a:lnTo>
                  <a:lnTo>
                    <a:pt x="60631" y="637923"/>
                  </a:lnTo>
                  <a:lnTo>
                    <a:pt x="85555" y="675034"/>
                  </a:lnTo>
                  <a:lnTo>
                    <a:pt x="114061" y="708945"/>
                  </a:lnTo>
                  <a:lnTo>
                    <a:pt x="145859" y="739346"/>
                  </a:lnTo>
                  <a:lnTo>
                    <a:pt x="180656" y="765925"/>
                  </a:lnTo>
                  <a:lnTo>
                    <a:pt x="218158" y="788370"/>
                  </a:lnTo>
                  <a:lnTo>
                    <a:pt x="258074" y="806369"/>
                  </a:lnTo>
                  <a:lnTo>
                    <a:pt x="300112" y="819612"/>
                  </a:lnTo>
                  <a:lnTo>
                    <a:pt x="343978" y="827786"/>
                  </a:lnTo>
                  <a:lnTo>
                    <a:pt x="389382" y="830579"/>
                  </a:lnTo>
                  <a:lnTo>
                    <a:pt x="434785" y="827786"/>
                  </a:lnTo>
                  <a:lnTo>
                    <a:pt x="478651" y="819612"/>
                  </a:lnTo>
                  <a:lnTo>
                    <a:pt x="520689" y="806369"/>
                  </a:lnTo>
                  <a:lnTo>
                    <a:pt x="560605" y="788370"/>
                  </a:lnTo>
                  <a:lnTo>
                    <a:pt x="598107" y="765925"/>
                  </a:lnTo>
                  <a:lnTo>
                    <a:pt x="632904" y="739346"/>
                  </a:lnTo>
                  <a:lnTo>
                    <a:pt x="664702" y="708945"/>
                  </a:lnTo>
                  <a:lnTo>
                    <a:pt x="693208" y="675034"/>
                  </a:lnTo>
                  <a:lnTo>
                    <a:pt x="718132" y="637923"/>
                  </a:lnTo>
                  <a:lnTo>
                    <a:pt x="739179" y="597925"/>
                  </a:lnTo>
                  <a:lnTo>
                    <a:pt x="756059" y="555351"/>
                  </a:lnTo>
                  <a:lnTo>
                    <a:pt x="768478" y="510513"/>
                  </a:lnTo>
                  <a:lnTo>
                    <a:pt x="776143" y="463722"/>
                  </a:lnTo>
                  <a:lnTo>
                    <a:pt x="778763" y="415289"/>
                  </a:lnTo>
                  <a:lnTo>
                    <a:pt x="776143" y="366857"/>
                  </a:lnTo>
                  <a:lnTo>
                    <a:pt x="768478" y="320066"/>
                  </a:lnTo>
                  <a:lnTo>
                    <a:pt x="756059" y="275228"/>
                  </a:lnTo>
                  <a:lnTo>
                    <a:pt x="739179" y="232654"/>
                  </a:lnTo>
                  <a:lnTo>
                    <a:pt x="718132" y="192656"/>
                  </a:lnTo>
                  <a:lnTo>
                    <a:pt x="693208" y="155545"/>
                  </a:lnTo>
                  <a:lnTo>
                    <a:pt x="664702" y="121634"/>
                  </a:lnTo>
                  <a:lnTo>
                    <a:pt x="632904" y="91233"/>
                  </a:lnTo>
                  <a:lnTo>
                    <a:pt x="598107" y="64654"/>
                  </a:lnTo>
                  <a:lnTo>
                    <a:pt x="560605" y="42209"/>
                  </a:lnTo>
                  <a:lnTo>
                    <a:pt x="520689" y="24210"/>
                  </a:lnTo>
                  <a:lnTo>
                    <a:pt x="478651" y="10967"/>
                  </a:lnTo>
                  <a:lnTo>
                    <a:pt x="434785" y="2793"/>
                  </a:lnTo>
                  <a:lnTo>
                    <a:pt x="389382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967477" y="3281933"/>
              <a:ext cx="779145" cy="830580"/>
            </a:xfrm>
            <a:custGeom>
              <a:avLst/>
              <a:gdLst/>
              <a:ahLst/>
              <a:cxnLst/>
              <a:rect l="l" t="t" r="r" b="b"/>
              <a:pathLst>
                <a:path w="779145" h="830579">
                  <a:moveTo>
                    <a:pt x="0" y="415289"/>
                  </a:moveTo>
                  <a:lnTo>
                    <a:pt x="2620" y="366857"/>
                  </a:lnTo>
                  <a:lnTo>
                    <a:pt x="10285" y="320066"/>
                  </a:lnTo>
                  <a:lnTo>
                    <a:pt x="22704" y="275228"/>
                  </a:lnTo>
                  <a:lnTo>
                    <a:pt x="39584" y="232654"/>
                  </a:lnTo>
                  <a:lnTo>
                    <a:pt x="60631" y="192656"/>
                  </a:lnTo>
                  <a:lnTo>
                    <a:pt x="85555" y="155545"/>
                  </a:lnTo>
                  <a:lnTo>
                    <a:pt x="114061" y="121634"/>
                  </a:lnTo>
                  <a:lnTo>
                    <a:pt x="145859" y="91233"/>
                  </a:lnTo>
                  <a:lnTo>
                    <a:pt x="180656" y="64654"/>
                  </a:lnTo>
                  <a:lnTo>
                    <a:pt x="218158" y="42209"/>
                  </a:lnTo>
                  <a:lnTo>
                    <a:pt x="258074" y="24210"/>
                  </a:lnTo>
                  <a:lnTo>
                    <a:pt x="300112" y="10967"/>
                  </a:lnTo>
                  <a:lnTo>
                    <a:pt x="343978" y="2793"/>
                  </a:lnTo>
                  <a:lnTo>
                    <a:pt x="389382" y="0"/>
                  </a:lnTo>
                  <a:lnTo>
                    <a:pt x="434785" y="2793"/>
                  </a:lnTo>
                  <a:lnTo>
                    <a:pt x="478651" y="10967"/>
                  </a:lnTo>
                  <a:lnTo>
                    <a:pt x="520689" y="24210"/>
                  </a:lnTo>
                  <a:lnTo>
                    <a:pt x="560605" y="42209"/>
                  </a:lnTo>
                  <a:lnTo>
                    <a:pt x="598107" y="64654"/>
                  </a:lnTo>
                  <a:lnTo>
                    <a:pt x="632904" y="91233"/>
                  </a:lnTo>
                  <a:lnTo>
                    <a:pt x="664702" y="121634"/>
                  </a:lnTo>
                  <a:lnTo>
                    <a:pt x="693208" y="155545"/>
                  </a:lnTo>
                  <a:lnTo>
                    <a:pt x="718132" y="192656"/>
                  </a:lnTo>
                  <a:lnTo>
                    <a:pt x="739179" y="232654"/>
                  </a:lnTo>
                  <a:lnTo>
                    <a:pt x="756059" y="275228"/>
                  </a:lnTo>
                  <a:lnTo>
                    <a:pt x="768478" y="320066"/>
                  </a:lnTo>
                  <a:lnTo>
                    <a:pt x="776143" y="366857"/>
                  </a:lnTo>
                  <a:lnTo>
                    <a:pt x="778763" y="415289"/>
                  </a:lnTo>
                  <a:lnTo>
                    <a:pt x="776143" y="463722"/>
                  </a:lnTo>
                  <a:lnTo>
                    <a:pt x="768478" y="510513"/>
                  </a:lnTo>
                  <a:lnTo>
                    <a:pt x="756059" y="555351"/>
                  </a:lnTo>
                  <a:lnTo>
                    <a:pt x="739179" y="597925"/>
                  </a:lnTo>
                  <a:lnTo>
                    <a:pt x="718132" y="637923"/>
                  </a:lnTo>
                  <a:lnTo>
                    <a:pt x="693208" y="675034"/>
                  </a:lnTo>
                  <a:lnTo>
                    <a:pt x="664702" y="708945"/>
                  </a:lnTo>
                  <a:lnTo>
                    <a:pt x="632904" y="739346"/>
                  </a:lnTo>
                  <a:lnTo>
                    <a:pt x="598107" y="765925"/>
                  </a:lnTo>
                  <a:lnTo>
                    <a:pt x="560605" y="788370"/>
                  </a:lnTo>
                  <a:lnTo>
                    <a:pt x="520689" y="806369"/>
                  </a:lnTo>
                  <a:lnTo>
                    <a:pt x="478651" y="819612"/>
                  </a:lnTo>
                  <a:lnTo>
                    <a:pt x="434785" y="827786"/>
                  </a:lnTo>
                  <a:lnTo>
                    <a:pt x="389382" y="830579"/>
                  </a:lnTo>
                  <a:lnTo>
                    <a:pt x="343978" y="827786"/>
                  </a:lnTo>
                  <a:lnTo>
                    <a:pt x="300112" y="819612"/>
                  </a:lnTo>
                  <a:lnTo>
                    <a:pt x="258074" y="806369"/>
                  </a:lnTo>
                  <a:lnTo>
                    <a:pt x="218158" y="788370"/>
                  </a:lnTo>
                  <a:lnTo>
                    <a:pt x="180656" y="765925"/>
                  </a:lnTo>
                  <a:lnTo>
                    <a:pt x="145859" y="739346"/>
                  </a:lnTo>
                  <a:lnTo>
                    <a:pt x="114061" y="708945"/>
                  </a:lnTo>
                  <a:lnTo>
                    <a:pt x="85555" y="675034"/>
                  </a:lnTo>
                  <a:lnTo>
                    <a:pt x="60631" y="637923"/>
                  </a:lnTo>
                  <a:lnTo>
                    <a:pt x="39584" y="597925"/>
                  </a:lnTo>
                  <a:lnTo>
                    <a:pt x="22704" y="555351"/>
                  </a:lnTo>
                  <a:lnTo>
                    <a:pt x="10285" y="510513"/>
                  </a:lnTo>
                  <a:lnTo>
                    <a:pt x="2620" y="463722"/>
                  </a:lnTo>
                  <a:lnTo>
                    <a:pt x="0" y="415289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5192014" y="3662680"/>
            <a:ext cx="328295" cy="680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300" spc="-5" dirty="0">
                <a:latin typeface="Caladea"/>
                <a:cs typeface="Caladea"/>
              </a:rPr>
              <a:t>2</a:t>
            </a:r>
            <a:endParaRPr sz="43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8150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14" dirty="0"/>
              <a:t>Different </a:t>
            </a:r>
            <a:r>
              <a:rPr spc="-140" dirty="0"/>
              <a:t>Ways </a:t>
            </a:r>
            <a:r>
              <a:rPr spc="-70" dirty="0"/>
              <a:t>to </a:t>
            </a:r>
            <a:r>
              <a:rPr spc="-85" dirty="0"/>
              <a:t>View</a:t>
            </a:r>
            <a:r>
              <a:rPr spc="-565" dirty="0"/>
              <a:t> </a:t>
            </a:r>
            <a:r>
              <a:rPr spc="-120" dirty="0"/>
              <a:t>PowerPoint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905255" y="1514855"/>
            <a:ext cx="4052570" cy="2330450"/>
            <a:chOff x="905255" y="1514855"/>
            <a:chExt cx="4052570" cy="2330450"/>
          </a:xfrm>
        </p:grpSpPr>
        <p:sp>
          <p:nvSpPr>
            <p:cNvPr id="4" name="object 4"/>
            <p:cNvSpPr/>
            <p:nvPr/>
          </p:nvSpPr>
          <p:spPr>
            <a:xfrm>
              <a:off x="914399" y="1523999"/>
              <a:ext cx="3689604" cy="175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09827" y="1519427"/>
              <a:ext cx="3698875" cy="1762125"/>
            </a:xfrm>
            <a:custGeom>
              <a:avLst/>
              <a:gdLst/>
              <a:ahLst/>
              <a:cxnLst/>
              <a:rect l="l" t="t" r="r" b="b"/>
              <a:pathLst>
                <a:path w="3698875" h="1762125">
                  <a:moveTo>
                    <a:pt x="0" y="1761744"/>
                  </a:moveTo>
                  <a:lnTo>
                    <a:pt x="3698748" y="1761744"/>
                  </a:lnTo>
                  <a:lnTo>
                    <a:pt x="3698748" y="0"/>
                  </a:lnTo>
                  <a:lnTo>
                    <a:pt x="0" y="0"/>
                  </a:lnTo>
                  <a:lnTo>
                    <a:pt x="0" y="17617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39367" y="3019044"/>
              <a:ext cx="1792224" cy="82600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419600" y="2209800"/>
              <a:ext cx="533400" cy="914400"/>
            </a:xfrm>
            <a:custGeom>
              <a:avLst/>
              <a:gdLst/>
              <a:ahLst/>
              <a:cxnLst/>
              <a:rect l="l" t="t" r="r" b="b"/>
              <a:pathLst>
                <a:path w="533400" h="914400">
                  <a:moveTo>
                    <a:pt x="0" y="0"/>
                  </a:moveTo>
                  <a:lnTo>
                    <a:pt x="70908" y="1590"/>
                  </a:lnTo>
                  <a:lnTo>
                    <a:pt x="134619" y="6077"/>
                  </a:lnTo>
                  <a:lnTo>
                    <a:pt x="188594" y="13033"/>
                  </a:lnTo>
                  <a:lnTo>
                    <a:pt x="230293" y="22032"/>
                  </a:lnTo>
                  <a:lnTo>
                    <a:pt x="266700" y="44450"/>
                  </a:lnTo>
                  <a:lnTo>
                    <a:pt x="266700" y="412750"/>
                  </a:lnTo>
                  <a:lnTo>
                    <a:pt x="276225" y="424553"/>
                  </a:lnTo>
                  <a:lnTo>
                    <a:pt x="344804" y="444166"/>
                  </a:lnTo>
                  <a:lnTo>
                    <a:pt x="398779" y="451122"/>
                  </a:lnTo>
                  <a:lnTo>
                    <a:pt x="462491" y="455609"/>
                  </a:lnTo>
                  <a:lnTo>
                    <a:pt x="533400" y="457200"/>
                  </a:lnTo>
                  <a:lnTo>
                    <a:pt x="462491" y="458790"/>
                  </a:lnTo>
                  <a:lnTo>
                    <a:pt x="398780" y="463277"/>
                  </a:lnTo>
                  <a:lnTo>
                    <a:pt x="344805" y="470233"/>
                  </a:lnTo>
                  <a:lnTo>
                    <a:pt x="303106" y="479232"/>
                  </a:lnTo>
                  <a:lnTo>
                    <a:pt x="266700" y="501650"/>
                  </a:lnTo>
                  <a:lnTo>
                    <a:pt x="266700" y="869950"/>
                  </a:lnTo>
                  <a:lnTo>
                    <a:pt x="257175" y="881753"/>
                  </a:lnTo>
                  <a:lnTo>
                    <a:pt x="230293" y="892367"/>
                  </a:lnTo>
                  <a:lnTo>
                    <a:pt x="188595" y="901366"/>
                  </a:lnTo>
                  <a:lnTo>
                    <a:pt x="134620" y="908322"/>
                  </a:lnTo>
                  <a:lnTo>
                    <a:pt x="70908" y="912809"/>
                  </a:lnTo>
                  <a:lnTo>
                    <a:pt x="0" y="91440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588619" y="3931920"/>
            <a:ext cx="3277412" cy="23820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88340" y="3988689"/>
            <a:ext cx="291909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To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access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different  slide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views, click on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view ribbon at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top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of 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screen. On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left  end of the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view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ribbon  you will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see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the different  choices to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view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your  slide.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3019" y="1569719"/>
            <a:ext cx="3277412" cy="23820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66028" y="1549653"/>
            <a:ext cx="2705735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Allows you to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print</a:t>
            </a:r>
            <a:r>
              <a:rPr sz="1800" b="1" spc="-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out 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your 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PowerPoint 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presentation in 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various ways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.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This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is 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great for </a:t>
            </a:r>
            <a:r>
              <a:rPr sz="1800" b="1" spc="-10" dirty="0">
                <a:solidFill>
                  <a:srgbClr val="FFFFFF"/>
                </a:solidFill>
                <a:latin typeface="Georgia"/>
                <a:cs typeface="Georgia"/>
              </a:rPr>
              <a:t>handouts 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that you and your  audience can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use </a:t>
            </a:r>
            <a:r>
              <a:rPr sz="1800" b="1" spc="-5" dirty="0">
                <a:solidFill>
                  <a:srgbClr val="FFFFFF"/>
                </a:solidFill>
                <a:latin typeface="Georgia"/>
                <a:cs typeface="Georgia"/>
              </a:rPr>
              <a:t>to  follow along</a:t>
            </a:r>
            <a:r>
              <a:rPr sz="1800" b="1" spc="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800" b="1" dirty="0">
                <a:solidFill>
                  <a:srgbClr val="FFFFFF"/>
                </a:solidFill>
                <a:latin typeface="Georgia"/>
                <a:cs typeface="Georgia"/>
              </a:rPr>
              <a:t>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531368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0" dirty="0">
                <a:solidFill>
                  <a:srgbClr val="676A54"/>
                </a:solidFill>
              </a:rPr>
              <a:t>Introduction </a:t>
            </a:r>
            <a:r>
              <a:rPr spc="-70" dirty="0">
                <a:solidFill>
                  <a:srgbClr val="676A54"/>
                </a:solidFill>
              </a:rPr>
              <a:t>to</a:t>
            </a:r>
            <a:r>
              <a:rPr spc="-400" dirty="0">
                <a:solidFill>
                  <a:srgbClr val="676A54"/>
                </a:solidFill>
              </a:rPr>
              <a:t> </a:t>
            </a:r>
            <a:r>
              <a:rPr spc="-120" dirty="0">
                <a:solidFill>
                  <a:srgbClr val="676A54"/>
                </a:solidFill>
              </a:rPr>
              <a:t>PowerPoint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56465"/>
            <a:ext cx="6978650" cy="1672589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545"/>
              </a:spcBef>
              <a:buClr>
                <a:srgbClr val="71A276"/>
              </a:buClr>
              <a:buSzPct val="85416"/>
              <a:buFont typeface="Wingdings"/>
              <a:buChar char=""/>
              <a:tabLst>
                <a:tab pos="195580" algn="l"/>
              </a:tabLst>
            </a:pPr>
            <a:r>
              <a:rPr sz="2400" spc="-15" dirty="0">
                <a:latin typeface="Caladea"/>
                <a:cs typeface="Caladea"/>
              </a:rPr>
              <a:t>PowerPoint </a:t>
            </a:r>
            <a:r>
              <a:rPr sz="2400" dirty="0">
                <a:latin typeface="Caladea"/>
                <a:cs typeface="Caladea"/>
              </a:rPr>
              <a:t>is a </a:t>
            </a:r>
            <a:r>
              <a:rPr sz="2400" spc="-15" dirty="0">
                <a:latin typeface="Caladea"/>
                <a:cs typeface="Caladea"/>
              </a:rPr>
              <a:t>program </a:t>
            </a:r>
            <a:r>
              <a:rPr sz="2400" spc="-5" dirty="0">
                <a:latin typeface="Caladea"/>
                <a:cs typeface="Caladea"/>
              </a:rPr>
              <a:t>used </a:t>
            </a:r>
            <a:r>
              <a:rPr sz="2400" spc="-15" dirty="0">
                <a:latin typeface="Caladea"/>
                <a:cs typeface="Caladea"/>
              </a:rPr>
              <a:t>to </a:t>
            </a:r>
            <a:r>
              <a:rPr sz="2400" spc="-10" dirty="0">
                <a:latin typeface="Caladea"/>
                <a:cs typeface="Caladea"/>
              </a:rPr>
              <a:t>create</a:t>
            </a:r>
            <a:r>
              <a:rPr sz="2400" spc="-25" dirty="0">
                <a:latin typeface="Caladea"/>
                <a:cs typeface="Caladea"/>
              </a:rPr>
              <a:t> </a:t>
            </a:r>
            <a:r>
              <a:rPr sz="2400" spc="-5" dirty="0">
                <a:latin typeface="Caladea"/>
                <a:cs typeface="Caladea"/>
              </a:rPr>
              <a:t>professional</a:t>
            </a:r>
            <a:endParaRPr sz="2400">
              <a:latin typeface="Caladea"/>
              <a:cs typeface="Caladea"/>
            </a:endParaRPr>
          </a:p>
          <a:p>
            <a:pPr marL="194945">
              <a:lnSpc>
                <a:spcPct val="100000"/>
              </a:lnSpc>
              <a:spcBef>
                <a:spcPts val="1445"/>
              </a:spcBef>
            </a:pPr>
            <a:r>
              <a:rPr sz="2400" spc="-5" dirty="0">
                <a:latin typeface="Caladea"/>
                <a:cs typeface="Caladea"/>
              </a:rPr>
              <a:t>presentations.</a:t>
            </a:r>
            <a:endParaRPr sz="2400">
              <a:latin typeface="Caladea"/>
              <a:cs typeface="Caladea"/>
            </a:endParaRPr>
          </a:p>
          <a:p>
            <a:pPr marL="195580" indent="-182880">
              <a:lnSpc>
                <a:spcPct val="100000"/>
              </a:lnSpc>
              <a:spcBef>
                <a:spcPts val="1440"/>
              </a:spcBef>
              <a:buClr>
                <a:srgbClr val="71A276"/>
              </a:buClr>
              <a:buSzPct val="85416"/>
              <a:buFont typeface="Wingdings"/>
              <a:buChar char=""/>
              <a:tabLst>
                <a:tab pos="195580" algn="l"/>
              </a:tabLst>
            </a:pPr>
            <a:r>
              <a:rPr sz="2400" spc="-5" dirty="0">
                <a:latin typeface="Caladea"/>
                <a:cs typeface="Caladea"/>
              </a:rPr>
              <a:t>Presentations </a:t>
            </a:r>
            <a:r>
              <a:rPr sz="2400" dirty="0">
                <a:latin typeface="Caladea"/>
                <a:cs typeface="Caladea"/>
              </a:rPr>
              <a:t>can</a:t>
            </a:r>
            <a:r>
              <a:rPr sz="2400" spc="-25" dirty="0">
                <a:latin typeface="Caladea"/>
                <a:cs typeface="Caladea"/>
              </a:rPr>
              <a:t> </a:t>
            </a:r>
            <a:r>
              <a:rPr sz="2400" spc="-5" dirty="0">
                <a:latin typeface="Caladea"/>
                <a:cs typeface="Caladea"/>
              </a:rPr>
              <a:t>include:</a:t>
            </a:r>
            <a:endParaRPr sz="2400">
              <a:latin typeface="Caladea"/>
              <a:cs typeface="Calade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4884" y="3202894"/>
            <a:ext cx="1316990" cy="2769870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194945" indent="-182880">
              <a:lnSpc>
                <a:spcPct val="100000"/>
              </a:lnSpc>
              <a:spcBef>
                <a:spcPts val="1545"/>
              </a:spcBef>
              <a:buClr>
                <a:srgbClr val="71A276"/>
              </a:buClr>
              <a:buSzPct val="89583"/>
              <a:buFont typeface="Arial"/>
              <a:buChar char="•"/>
              <a:tabLst>
                <a:tab pos="195580" algn="l"/>
              </a:tabLst>
            </a:pPr>
            <a:r>
              <a:rPr sz="2400" spc="-55" dirty="0">
                <a:latin typeface="Caladea"/>
                <a:cs typeface="Caladea"/>
              </a:rPr>
              <a:t>Text</a:t>
            </a:r>
            <a:endParaRPr sz="2400">
              <a:latin typeface="Caladea"/>
              <a:cs typeface="Caladea"/>
            </a:endParaRPr>
          </a:p>
          <a:p>
            <a:pPr marL="194945" indent="-182880">
              <a:lnSpc>
                <a:spcPct val="100000"/>
              </a:lnSpc>
              <a:spcBef>
                <a:spcPts val="1440"/>
              </a:spcBef>
              <a:buClr>
                <a:srgbClr val="71A276"/>
              </a:buClr>
              <a:buSzPct val="89583"/>
              <a:buFont typeface="Arial"/>
              <a:buChar char="•"/>
              <a:tabLst>
                <a:tab pos="195580" algn="l"/>
              </a:tabLst>
            </a:pPr>
            <a:r>
              <a:rPr sz="2400" spc="-10" dirty="0">
                <a:latin typeface="Caladea"/>
                <a:cs typeface="Caladea"/>
              </a:rPr>
              <a:t>graphics</a:t>
            </a:r>
            <a:endParaRPr sz="2400">
              <a:latin typeface="Caladea"/>
              <a:cs typeface="Caladea"/>
            </a:endParaRPr>
          </a:p>
          <a:p>
            <a:pPr marL="194945" indent="-182880">
              <a:lnSpc>
                <a:spcPct val="100000"/>
              </a:lnSpc>
              <a:spcBef>
                <a:spcPts val="1440"/>
              </a:spcBef>
              <a:buClr>
                <a:srgbClr val="71A276"/>
              </a:buClr>
              <a:buSzPct val="89583"/>
              <a:buFont typeface="Arial"/>
              <a:buChar char="•"/>
              <a:tabLst>
                <a:tab pos="195580" algn="l"/>
              </a:tabLst>
            </a:pPr>
            <a:r>
              <a:rPr sz="2400" spc="-5" dirty="0">
                <a:latin typeface="Caladea"/>
                <a:cs typeface="Caladea"/>
              </a:rPr>
              <a:t>tables</a:t>
            </a:r>
            <a:endParaRPr sz="2400">
              <a:latin typeface="Caladea"/>
              <a:cs typeface="Caladea"/>
            </a:endParaRPr>
          </a:p>
          <a:p>
            <a:pPr marL="194945" indent="-182880">
              <a:lnSpc>
                <a:spcPct val="100000"/>
              </a:lnSpc>
              <a:spcBef>
                <a:spcPts val="1440"/>
              </a:spcBef>
              <a:buClr>
                <a:srgbClr val="71A276"/>
              </a:buClr>
              <a:buSzPct val="89583"/>
              <a:buFont typeface="Arial"/>
              <a:buChar char="•"/>
              <a:tabLst>
                <a:tab pos="195580" algn="l"/>
              </a:tabLst>
            </a:pPr>
            <a:r>
              <a:rPr sz="2400" spc="-5" dirty="0">
                <a:latin typeface="Caladea"/>
                <a:cs typeface="Caladea"/>
              </a:rPr>
              <a:t>charts</a:t>
            </a:r>
            <a:endParaRPr sz="2400">
              <a:latin typeface="Caladea"/>
              <a:cs typeface="Caladea"/>
            </a:endParaRPr>
          </a:p>
          <a:p>
            <a:pPr marL="194945" indent="-182880">
              <a:lnSpc>
                <a:spcPct val="100000"/>
              </a:lnSpc>
              <a:spcBef>
                <a:spcPts val="1445"/>
              </a:spcBef>
              <a:buClr>
                <a:srgbClr val="71A276"/>
              </a:buClr>
              <a:buSzPct val="89583"/>
              <a:buFont typeface="Arial"/>
              <a:buChar char="•"/>
              <a:tabLst>
                <a:tab pos="195580" algn="l"/>
              </a:tabLst>
            </a:pPr>
            <a:r>
              <a:rPr sz="2400" spc="-5" dirty="0">
                <a:latin typeface="Caladea"/>
                <a:cs typeface="Caladea"/>
              </a:rPr>
              <a:t>audio</a:t>
            </a:r>
            <a:endParaRPr sz="2400">
              <a:latin typeface="Caladea"/>
              <a:cs typeface="Calade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62527" y="3240782"/>
            <a:ext cx="2936240" cy="221996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670"/>
              </a:spcBef>
              <a:buClr>
                <a:srgbClr val="AFCCAF"/>
              </a:buClr>
              <a:buSzPct val="89583"/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400" dirty="0">
                <a:latin typeface="Caladea"/>
                <a:cs typeface="Caladea"/>
              </a:rPr>
              <a:t>video</a:t>
            </a:r>
            <a:endParaRPr sz="2400">
              <a:latin typeface="Caladea"/>
              <a:cs typeface="Caladea"/>
            </a:endParaRPr>
          </a:p>
          <a:p>
            <a:pPr marL="299085" indent="-287020">
              <a:lnSpc>
                <a:spcPct val="100000"/>
              </a:lnSpc>
              <a:spcBef>
                <a:spcPts val="580"/>
              </a:spcBef>
              <a:buClr>
                <a:srgbClr val="AFCCAF"/>
              </a:buClr>
              <a:buSzPct val="89583"/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400" dirty="0">
                <a:latin typeface="Caladea"/>
                <a:cs typeface="Caladea"/>
              </a:rPr>
              <a:t>flash </a:t>
            </a:r>
            <a:r>
              <a:rPr sz="2400" spc="-5" dirty="0">
                <a:latin typeface="Caladea"/>
                <a:cs typeface="Caladea"/>
              </a:rPr>
              <a:t>animation</a:t>
            </a:r>
            <a:r>
              <a:rPr sz="2400" spc="-70" dirty="0">
                <a:latin typeface="Caladea"/>
                <a:cs typeface="Caladea"/>
              </a:rPr>
              <a:t> </a:t>
            </a:r>
            <a:r>
              <a:rPr sz="2400" spc="-5" dirty="0">
                <a:latin typeface="Caladea"/>
                <a:cs typeface="Caladea"/>
              </a:rPr>
              <a:t>files</a:t>
            </a:r>
            <a:endParaRPr sz="2400">
              <a:latin typeface="Caladea"/>
              <a:cs typeface="Caladea"/>
            </a:endParaRPr>
          </a:p>
          <a:p>
            <a:pPr marL="299085" indent="-287020">
              <a:lnSpc>
                <a:spcPct val="100000"/>
              </a:lnSpc>
              <a:spcBef>
                <a:spcPts val="575"/>
              </a:spcBef>
              <a:buClr>
                <a:srgbClr val="AFCCAF"/>
              </a:buClr>
              <a:buSzPct val="89583"/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400" spc="-5" dirty="0">
                <a:latin typeface="Caladea"/>
                <a:cs typeface="Caladea"/>
              </a:rPr>
              <a:t>animated </a:t>
            </a:r>
            <a:r>
              <a:rPr sz="2400" dirty="0">
                <a:latin typeface="Caladea"/>
                <a:cs typeface="Caladea"/>
              </a:rPr>
              <a:t>clip</a:t>
            </a:r>
            <a:r>
              <a:rPr sz="2400" spc="-25" dirty="0">
                <a:latin typeface="Caladea"/>
                <a:cs typeface="Caladea"/>
              </a:rPr>
              <a:t> </a:t>
            </a:r>
            <a:r>
              <a:rPr sz="2400" spc="-5" dirty="0">
                <a:latin typeface="Caladea"/>
                <a:cs typeface="Caladea"/>
              </a:rPr>
              <a:t>art</a:t>
            </a:r>
            <a:endParaRPr sz="2400">
              <a:latin typeface="Caladea"/>
              <a:cs typeface="Caladea"/>
            </a:endParaRPr>
          </a:p>
          <a:p>
            <a:pPr marL="299085" indent="-287020">
              <a:lnSpc>
                <a:spcPct val="100000"/>
              </a:lnSpc>
              <a:spcBef>
                <a:spcPts val="580"/>
              </a:spcBef>
              <a:buClr>
                <a:srgbClr val="AFCCAF"/>
              </a:buClr>
              <a:buSzPct val="89583"/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400" spc="-15" dirty="0">
                <a:latin typeface="Caladea"/>
                <a:cs typeface="Caladea"/>
              </a:rPr>
              <a:t>movie</a:t>
            </a:r>
            <a:r>
              <a:rPr sz="2400" dirty="0">
                <a:latin typeface="Caladea"/>
                <a:cs typeface="Caladea"/>
              </a:rPr>
              <a:t> clips</a:t>
            </a:r>
            <a:endParaRPr sz="2400">
              <a:latin typeface="Caladea"/>
              <a:cs typeface="Caladea"/>
            </a:endParaRPr>
          </a:p>
          <a:p>
            <a:pPr marL="299085" indent="-287020">
              <a:lnSpc>
                <a:spcPct val="100000"/>
              </a:lnSpc>
              <a:spcBef>
                <a:spcPts val="575"/>
              </a:spcBef>
              <a:buClr>
                <a:srgbClr val="AFCCAF"/>
              </a:buClr>
              <a:buSzPct val="89583"/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400" spc="-5" dirty="0">
                <a:latin typeface="Caladea"/>
                <a:cs typeface="Caladea"/>
              </a:rPr>
              <a:t>links </a:t>
            </a:r>
            <a:r>
              <a:rPr sz="2400" spc="-15" dirty="0">
                <a:latin typeface="Caladea"/>
                <a:cs typeface="Caladea"/>
              </a:rPr>
              <a:t>to </a:t>
            </a:r>
            <a:r>
              <a:rPr sz="2400" spc="-50" dirty="0">
                <a:latin typeface="Caladea"/>
                <a:cs typeface="Caladea"/>
              </a:rPr>
              <a:t>Web</a:t>
            </a:r>
            <a:r>
              <a:rPr sz="2400" spc="-30" dirty="0">
                <a:latin typeface="Caladea"/>
                <a:cs typeface="Caladea"/>
              </a:rPr>
              <a:t> </a:t>
            </a:r>
            <a:r>
              <a:rPr sz="2400" spc="-5" dirty="0">
                <a:latin typeface="Caladea"/>
                <a:cs typeface="Caladea"/>
              </a:rPr>
              <a:t>sites</a:t>
            </a:r>
            <a:endParaRPr sz="24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8048" y="679449"/>
            <a:ext cx="7896352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0" dirty="0"/>
              <a:t>Backgrounds, </a:t>
            </a:r>
            <a:r>
              <a:rPr spc="-85" dirty="0"/>
              <a:t>Style, </a:t>
            </a:r>
            <a:r>
              <a:rPr spc="-100" dirty="0"/>
              <a:t>Fonts,</a:t>
            </a:r>
            <a:r>
              <a:rPr spc="-555" dirty="0"/>
              <a:t> </a:t>
            </a:r>
            <a:r>
              <a:rPr spc="-95" dirty="0"/>
              <a:t>Colors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981" y="1371600"/>
            <a:ext cx="7328534" cy="637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latin typeface="Carlito"/>
                <a:cs typeface="Carlito"/>
              </a:rPr>
              <a:t>Go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5" dirty="0">
                <a:latin typeface="Carlito"/>
                <a:cs typeface="Carlito"/>
              </a:rPr>
              <a:t>Design </a:t>
            </a:r>
            <a:r>
              <a:rPr sz="2000" spc="-10" dirty="0">
                <a:latin typeface="Carlito"/>
                <a:cs typeface="Carlito"/>
              </a:rPr>
              <a:t>tab </a:t>
            </a:r>
            <a:r>
              <a:rPr sz="2000" spc="-15" dirty="0">
                <a:latin typeface="Carlito"/>
                <a:cs typeface="Carlito"/>
              </a:rPr>
              <a:t>at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10" dirty="0">
                <a:latin typeface="Carlito"/>
                <a:cs typeface="Carlito"/>
              </a:rPr>
              <a:t>top </a:t>
            </a:r>
            <a:r>
              <a:rPr sz="2000" spc="-5" dirty="0">
                <a:latin typeface="Carlito"/>
                <a:cs typeface="Carlito"/>
              </a:rPr>
              <a:t>of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5" dirty="0">
                <a:latin typeface="Carlito"/>
                <a:cs typeface="Carlito"/>
              </a:rPr>
              <a:t>screen </a:t>
            </a:r>
            <a:r>
              <a:rPr sz="2000" spc="-15" dirty="0">
                <a:latin typeface="Carlito"/>
                <a:cs typeface="Carlito"/>
              </a:rPr>
              <a:t>to </a:t>
            </a:r>
            <a:r>
              <a:rPr sz="2000" spc="-10" dirty="0">
                <a:latin typeface="Carlito"/>
                <a:cs typeface="Carlito"/>
              </a:rPr>
              <a:t>scroll </a:t>
            </a:r>
            <a:r>
              <a:rPr sz="2000" spc="-5" dirty="0">
                <a:latin typeface="Carlito"/>
                <a:cs typeface="Carlito"/>
              </a:rPr>
              <a:t>through</a:t>
            </a:r>
            <a:r>
              <a:rPr sz="2000" spc="30" dirty="0">
                <a:latin typeface="Carlito"/>
                <a:cs typeface="Carlito"/>
              </a:rPr>
              <a:t> </a:t>
            </a:r>
            <a:r>
              <a:rPr sz="2000" spc="-15" dirty="0">
                <a:latin typeface="Carlito"/>
                <a:cs typeface="Carlito"/>
              </a:rPr>
              <a:t>different</a:t>
            </a:r>
            <a:endParaRPr sz="2000">
              <a:latin typeface="Carlito"/>
              <a:cs typeface="Carlito"/>
            </a:endParaRPr>
          </a:p>
          <a:p>
            <a:pPr marL="184785" algn="ctr">
              <a:lnSpc>
                <a:spcPct val="100000"/>
              </a:lnSpc>
              <a:spcBef>
                <a:spcPts val="10"/>
              </a:spcBef>
            </a:pPr>
            <a:r>
              <a:rPr sz="2000" spc="-5" dirty="0">
                <a:latin typeface="Carlito"/>
                <a:cs typeface="Carlito"/>
              </a:rPr>
              <a:t>backgrounds </a:t>
            </a:r>
            <a:r>
              <a:rPr sz="2000" dirty="0">
                <a:latin typeface="Carlito"/>
                <a:cs typeface="Carlito"/>
              </a:rPr>
              <a:t>and</a:t>
            </a:r>
            <a:r>
              <a:rPr sz="2000" spc="-4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styles.</a:t>
            </a:r>
            <a:endParaRPr sz="20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02919" y="2352865"/>
            <a:ext cx="8193405" cy="3122930"/>
            <a:chOff x="502919" y="2352865"/>
            <a:chExt cx="8193405" cy="3122930"/>
          </a:xfrm>
        </p:grpSpPr>
        <p:sp>
          <p:nvSpPr>
            <p:cNvPr id="5" name="object 5"/>
            <p:cNvSpPr/>
            <p:nvPr/>
          </p:nvSpPr>
          <p:spPr>
            <a:xfrm>
              <a:off x="533399" y="2362199"/>
              <a:ext cx="8153400" cy="1371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8827" y="2357627"/>
              <a:ext cx="8162925" cy="1381125"/>
            </a:xfrm>
            <a:custGeom>
              <a:avLst/>
              <a:gdLst/>
              <a:ahLst/>
              <a:cxnLst/>
              <a:rect l="l" t="t" r="r" b="b"/>
              <a:pathLst>
                <a:path w="8162925" h="1381125">
                  <a:moveTo>
                    <a:pt x="0" y="1380744"/>
                  </a:moveTo>
                  <a:lnTo>
                    <a:pt x="8162544" y="1380744"/>
                  </a:lnTo>
                  <a:lnTo>
                    <a:pt x="8162544" y="0"/>
                  </a:lnTo>
                  <a:lnTo>
                    <a:pt x="0" y="0"/>
                  </a:lnTo>
                  <a:lnTo>
                    <a:pt x="0" y="13807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967481" y="3412870"/>
              <a:ext cx="660400" cy="682625"/>
            </a:xfrm>
            <a:custGeom>
              <a:avLst/>
              <a:gdLst/>
              <a:ahLst/>
              <a:cxnLst/>
              <a:rect l="l" t="t" r="r" b="b"/>
              <a:pathLst>
                <a:path w="660400" h="682625">
                  <a:moveTo>
                    <a:pt x="409447" y="0"/>
                  </a:moveTo>
                  <a:lnTo>
                    <a:pt x="102488" y="374395"/>
                  </a:lnTo>
                  <a:lnTo>
                    <a:pt x="0" y="290448"/>
                  </a:lnTo>
                  <a:lnTo>
                    <a:pt x="59690" y="682116"/>
                  </a:lnTo>
                  <a:lnTo>
                    <a:pt x="455421" y="663828"/>
                  </a:lnTo>
                  <a:lnTo>
                    <a:pt x="352932" y="579881"/>
                  </a:lnTo>
                  <a:lnTo>
                    <a:pt x="660019" y="205358"/>
                  </a:lnTo>
                  <a:lnTo>
                    <a:pt x="409447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67481" y="3412870"/>
              <a:ext cx="660400" cy="682625"/>
            </a:xfrm>
            <a:custGeom>
              <a:avLst/>
              <a:gdLst/>
              <a:ahLst/>
              <a:cxnLst/>
              <a:rect l="l" t="t" r="r" b="b"/>
              <a:pathLst>
                <a:path w="660400" h="682625">
                  <a:moveTo>
                    <a:pt x="0" y="290448"/>
                  </a:moveTo>
                  <a:lnTo>
                    <a:pt x="102488" y="374395"/>
                  </a:lnTo>
                  <a:lnTo>
                    <a:pt x="409447" y="0"/>
                  </a:lnTo>
                  <a:lnTo>
                    <a:pt x="660019" y="205358"/>
                  </a:lnTo>
                  <a:lnTo>
                    <a:pt x="352932" y="579881"/>
                  </a:lnTo>
                  <a:lnTo>
                    <a:pt x="455421" y="663828"/>
                  </a:lnTo>
                  <a:lnTo>
                    <a:pt x="59690" y="682116"/>
                  </a:lnTo>
                  <a:lnTo>
                    <a:pt x="0" y="290448"/>
                  </a:lnTo>
                  <a:close/>
                </a:path>
              </a:pathLst>
            </a:custGeom>
            <a:ln w="2642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97936" y="3595750"/>
              <a:ext cx="137922" cy="1513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02919" y="4084320"/>
              <a:ext cx="2534412" cy="13914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88340" y="4142613"/>
            <a:ext cx="203962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1.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Click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on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themes 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and go to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the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color 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tab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to change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the 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color </a:t>
            </a:r>
            <a:r>
              <a:rPr sz="1600" b="1" dirty="0">
                <a:solidFill>
                  <a:srgbClr val="FFFFFF"/>
                </a:solidFill>
                <a:latin typeface="Georgia"/>
                <a:cs typeface="Georgia"/>
              </a:rPr>
              <a:t>of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the</a:t>
            </a:r>
            <a:r>
              <a:rPr sz="1600" b="1" spc="-45" dirty="0">
                <a:solidFill>
                  <a:srgbClr val="FFFFFF"/>
                </a:solidFill>
                <a:latin typeface="Georgia"/>
                <a:cs typeface="Georgia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theme.</a:t>
            </a:r>
            <a:endParaRPr sz="1600">
              <a:latin typeface="Georgia"/>
              <a:cs typeface="Georgi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322320" y="4084320"/>
            <a:ext cx="2458212" cy="13914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660775" y="4218813"/>
            <a:ext cx="188087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2.You can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also 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change the font 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and add some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fun 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effects.</a:t>
            </a:r>
            <a:endParaRPr sz="1600">
              <a:latin typeface="Georgia"/>
              <a:cs typeface="Georgi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075011" y="2160392"/>
            <a:ext cx="2926715" cy="3315335"/>
            <a:chOff x="6075011" y="2160392"/>
            <a:chExt cx="2926715" cy="3315335"/>
          </a:xfrm>
        </p:grpSpPr>
        <p:sp>
          <p:nvSpPr>
            <p:cNvPr id="15" name="object 15"/>
            <p:cNvSpPr/>
            <p:nvPr/>
          </p:nvSpPr>
          <p:spPr>
            <a:xfrm>
              <a:off x="6255004" y="2173604"/>
              <a:ext cx="711200" cy="632460"/>
            </a:xfrm>
            <a:custGeom>
              <a:avLst/>
              <a:gdLst/>
              <a:ahLst/>
              <a:cxnLst/>
              <a:rect l="l" t="t" r="r" b="b"/>
              <a:pathLst>
                <a:path w="711200" h="632460">
                  <a:moveTo>
                    <a:pt x="185800" y="0"/>
                  </a:moveTo>
                  <a:lnTo>
                    <a:pt x="159893" y="339471"/>
                  </a:lnTo>
                  <a:lnTo>
                    <a:pt x="0" y="327406"/>
                  </a:lnTo>
                  <a:lnTo>
                    <a:pt x="334264" y="632206"/>
                  </a:lnTo>
                  <a:lnTo>
                    <a:pt x="710692" y="381381"/>
                  </a:lnTo>
                  <a:lnTo>
                    <a:pt x="550799" y="369316"/>
                  </a:lnTo>
                  <a:lnTo>
                    <a:pt x="576706" y="29718"/>
                  </a:lnTo>
                  <a:lnTo>
                    <a:pt x="185800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255004" y="2173604"/>
              <a:ext cx="711200" cy="632460"/>
            </a:xfrm>
            <a:custGeom>
              <a:avLst/>
              <a:gdLst/>
              <a:ahLst/>
              <a:cxnLst/>
              <a:rect l="l" t="t" r="r" b="b"/>
              <a:pathLst>
                <a:path w="711200" h="632460">
                  <a:moveTo>
                    <a:pt x="0" y="327406"/>
                  </a:moveTo>
                  <a:lnTo>
                    <a:pt x="159893" y="339471"/>
                  </a:lnTo>
                  <a:lnTo>
                    <a:pt x="185800" y="0"/>
                  </a:lnTo>
                  <a:lnTo>
                    <a:pt x="576706" y="29718"/>
                  </a:lnTo>
                  <a:lnTo>
                    <a:pt x="550799" y="369316"/>
                  </a:lnTo>
                  <a:lnTo>
                    <a:pt x="710692" y="381381"/>
                  </a:lnTo>
                  <a:lnTo>
                    <a:pt x="334264" y="632206"/>
                  </a:lnTo>
                  <a:lnTo>
                    <a:pt x="0" y="327406"/>
                  </a:lnTo>
                  <a:close/>
                </a:path>
              </a:pathLst>
            </a:custGeom>
            <a:ln w="2642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576060" y="2302509"/>
              <a:ext cx="100584" cy="15735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075011" y="4084320"/>
              <a:ext cx="2439229" cy="139141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341868" y="2476627"/>
              <a:ext cx="646430" cy="644525"/>
            </a:xfrm>
            <a:custGeom>
              <a:avLst/>
              <a:gdLst/>
              <a:ahLst/>
              <a:cxnLst/>
              <a:rect l="l" t="t" r="r" b="b"/>
              <a:pathLst>
                <a:path w="646429" h="644525">
                  <a:moveTo>
                    <a:pt x="289178" y="0"/>
                  </a:moveTo>
                  <a:lnTo>
                    <a:pt x="145414" y="308737"/>
                  </a:lnTo>
                  <a:lnTo>
                    <a:pt x="0" y="241046"/>
                  </a:lnTo>
                  <a:lnTo>
                    <a:pt x="205485" y="644017"/>
                  </a:lnTo>
                  <a:lnTo>
                    <a:pt x="646176" y="541909"/>
                  </a:lnTo>
                  <a:lnTo>
                    <a:pt x="500760" y="474218"/>
                  </a:lnTo>
                  <a:lnTo>
                    <a:pt x="644525" y="165608"/>
                  </a:lnTo>
                  <a:lnTo>
                    <a:pt x="289178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341868" y="2476627"/>
              <a:ext cx="646430" cy="644525"/>
            </a:xfrm>
            <a:custGeom>
              <a:avLst/>
              <a:gdLst/>
              <a:ahLst/>
              <a:cxnLst/>
              <a:rect l="l" t="t" r="r" b="b"/>
              <a:pathLst>
                <a:path w="646429" h="644525">
                  <a:moveTo>
                    <a:pt x="0" y="241046"/>
                  </a:moveTo>
                  <a:lnTo>
                    <a:pt x="145414" y="308737"/>
                  </a:lnTo>
                  <a:lnTo>
                    <a:pt x="289178" y="0"/>
                  </a:lnTo>
                  <a:lnTo>
                    <a:pt x="644525" y="165608"/>
                  </a:lnTo>
                  <a:lnTo>
                    <a:pt x="500760" y="474218"/>
                  </a:lnTo>
                  <a:lnTo>
                    <a:pt x="646176" y="541909"/>
                  </a:lnTo>
                  <a:lnTo>
                    <a:pt x="205485" y="644017"/>
                  </a:lnTo>
                  <a:lnTo>
                    <a:pt x="0" y="241046"/>
                  </a:lnTo>
                  <a:close/>
                </a:path>
              </a:pathLst>
            </a:custGeom>
            <a:ln w="2642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8666353" y="2647441"/>
              <a:ext cx="118237" cy="13627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6175628" y="4142613"/>
            <a:ext cx="209105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3. Allows you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to  change </a:t>
            </a:r>
            <a:r>
              <a:rPr sz="1600" b="1" spc="-5" dirty="0">
                <a:solidFill>
                  <a:srgbClr val="FFFFFF"/>
                </a:solidFill>
                <a:latin typeface="Georgia"/>
                <a:cs typeface="Georgia"/>
              </a:rPr>
              <a:t>Background  Styles and Hide  Background  </a:t>
            </a:r>
            <a:r>
              <a:rPr sz="1600" b="1" spc="-10" dirty="0">
                <a:solidFill>
                  <a:srgbClr val="FFFFFF"/>
                </a:solidFill>
                <a:latin typeface="Georgia"/>
                <a:cs typeface="Georgia"/>
              </a:rPr>
              <a:t>Graphics.</a:t>
            </a:r>
            <a:endParaRPr sz="16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5026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Inserting </a:t>
            </a:r>
            <a:r>
              <a:rPr spc="-80" dirty="0"/>
              <a:t>Clip</a:t>
            </a:r>
            <a:r>
              <a:rPr spc="-420" dirty="0"/>
              <a:t> </a:t>
            </a:r>
            <a:r>
              <a:rPr spc="-70" dirty="0"/>
              <a:t>Art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04904" y="1590865"/>
            <a:ext cx="8644255" cy="4362450"/>
            <a:chOff x="204904" y="1590865"/>
            <a:chExt cx="8644255" cy="4362450"/>
          </a:xfrm>
        </p:grpSpPr>
        <p:sp>
          <p:nvSpPr>
            <p:cNvPr id="4" name="object 4"/>
            <p:cNvSpPr/>
            <p:nvPr/>
          </p:nvSpPr>
          <p:spPr>
            <a:xfrm>
              <a:off x="3276600" y="1600199"/>
              <a:ext cx="5562600" cy="4343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272028" y="1595627"/>
              <a:ext cx="5572125" cy="4352925"/>
            </a:xfrm>
            <a:custGeom>
              <a:avLst/>
              <a:gdLst/>
              <a:ahLst/>
              <a:cxnLst/>
              <a:rect l="l" t="t" r="r" b="b"/>
              <a:pathLst>
                <a:path w="5572125" h="4352925">
                  <a:moveTo>
                    <a:pt x="0" y="4352544"/>
                  </a:moveTo>
                  <a:lnTo>
                    <a:pt x="5571744" y="4352544"/>
                  </a:lnTo>
                  <a:lnTo>
                    <a:pt x="5571744" y="0"/>
                  </a:lnTo>
                  <a:lnTo>
                    <a:pt x="0" y="0"/>
                  </a:lnTo>
                  <a:lnTo>
                    <a:pt x="0" y="43525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49912" y="3999292"/>
              <a:ext cx="2616019" cy="9933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4904" y="1884002"/>
              <a:ext cx="2616019" cy="98619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7408" y="2941658"/>
              <a:ext cx="2616019" cy="98619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30200" y="1989201"/>
            <a:ext cx="1740535" cy="2647315"/>
          </a:xfrm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 marR="350520">
              <a:lnSpc>
                <a:spcPts val="2420"/>
              </a:lnSpc>
              <a:spcBef>
                <a:spcPts val="465"/>
              </a:spcBef>
              <a:buAutoNum type="arabicPeriod"/>
              <a:tabLst>
                <a:tab pos="317500" algn="l"/>
              </a:tabLst>
            </a:pPr>
            <a:r>
              <a:rPr sz="2300" b="1" spc="-5" dirty="0">
                <a:solidFill>
                  <a:srgbClr val="FFFFFF"/>
                </a:solidFill>
                <a:latin typeface="Caladea"/>
                <a:cs typeface="Caladea"/>
              </a:rPr>
              <a:t>Click  </a:t>
            </a:r>
            <a:r>
              <a:rPr sz="2300" b="1" dirty="0">
                <a:solidFill>
                  <a:srgbClr val="FFFFFF"/>
                </a:solidFill>
                <a:latin typeface="Caladea"/>
                <a:cs typeface="Caladea"/>
              </a:rPr>
              <a:t>Insert</a:t>
            </a:r>
            <a:r>
              <a:rPr sz="2300" b="1" spc="-90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300" b="1" spc="-65" dirty="0">
                <a:solidFill>
                  <a:srgbClr val="FFFFFF"/>
                </a:solidFill>
                <a:latin typeface="Caladea"/>
                <a:cs typeface="Caladea"/>
              </a:rPr>
              <a:t>Tab</a:t>
            </a:r>
            <a:endParaRPr sz="23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FFFFFF"/>
              </a:buClr>
              <a:buFont typeface="Caladea"/>
              <a:buAutoNum type="arabicPeriod"/>
            </a:pPr>
            <a:endParaRPr sz="2650">
              <a:latin typeface="Caladea"/>
              <a:cs typeface="Caladea"/>
            </a:endParaRPr>
          </a:p>
          <a:p>
            <a:pPr marL="539750" indent="-305435">
              <a:lnSpc>
                <a:spcPts val="2590"/>
              </a:lnSpc>
              <a:spcBef>
                <a:spcPts val="5"/>
              </a:spcBef>
              <a:buAutoNum type="arabicPeriod"/>
              <a:tabLst>
                <a:tab pos="540385" algn="l"/>
              </a:tabLst>
            </a:pPr>
            <a:r>
              <a:rPr sz="2300" b="1" dirty="0">
                <a:solidFill>
                  <a:srgbClr val="FFFFFF"/>
                </a:solidFill>
                <a:latin typeface="Caladea"/>
                <a:cs typeface="Caladea"/>
              </a:rPr>
              <a:t>Select</a:t>
            </a:r>
            <a:endParaRPr sz="2300">
              <a:latin typeface="Caladea"/>
              <a:cs typeface="Caladea"/>
            </a:endParaRPr>
          </a:p>
          <a:p>
            <a:pPr marL="234950">
              <a:lnSpc>
                <a:spcPts val="2590"/>
              </a:lnSpc>
            </a:pPr>
            <a:r>
              <a:rPr sz="2300" b="1" spc="-5" dirty="0">
                <a:solidFill>
                  <a:srgbClr val="FFFFFF"/>
                </a:solidFill>
                <a:latin typeface="Caladea"/>
                <a:cs typeface="Caladea"/>
              </a:rPr>
              <a:t>Clip</a:t>
            </a:r>
            <a:r>
              <a:rPr sz="2300" b="1" spc="-10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300" b="1" dirty="0">
                <a:solidFill>
                  <a:srgbClr val="FFFFFF"/>
                </a:solidFill>
                <a:latin typeface="Caladea"/>
                <a:cs typeface="Caladea"/>
              </a:rPr>
              <a:t>Art</a:t>
            </a:r>
            <a:endParaRPr sz="23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700">
              <a:latin typeface="Caladea"/>
              <a:cs typeface="Caladea"/>
            </a:endParaRPr>
          </a:p>
          <a:p>
            <a:pPr marL="762635" indent="-304800">
              <a:lnSpc>
                <a:spcPct val="100000"/>
              </a:lnSpc>
              <a:buAutoNum type="arabicPeriod" startAt="3"/>
              <a:tabLst>
                <a:tab pos="763270" algn="l"/>
              </a:tabLst>
            </a:pPr>
            <a:r>
              <a:rPr sz="2300" b="1" spc="-5" dirty="0">
                <a:solidFill>
                  <a:srgbClr val="FFFFFF"/>
                </a:solidFill>
                <a:latin typeface="Caladea"/>
                <a:cs typeface="Caladea"/>
              </a:rPr>
              <a:t>Choose</a:t>
            </a:r>
            <a:endParaRPr sz="2300">
              <a:latin typeface="Caladea"/>
              <a:cs typeface="Calade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132076" y="2566416"/>
            <a:ext cx="916305" cy="1731645"/>
            <a:chOff x="2132076" y="2566416"/>
            <a:chExt cx="916305" cy="1731645"/>
          </a:xfrm>
        </p:grpSpPr>
        <p:sp>
          <p:nvSpPr>
            <p:cNvPr id="11" name="object 11"/>
            <p:cNvSpPr/>
            <p:nvPr/>
          </p:nvSpPr>
          <p:spPr>
            <a:xfrm>
              <a:off x="2132076" y="2566416"/>
              <a:ext cx="693419" cy="6797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165604" y="2592324"/>
              <a:ext cx="589915" cy="589915"/>
            </a:xfrm>
            <a:custGeom>
              <a:avLst/>
              <a:gdLst/>
              <a:ahLst/>
              <a:cxnLst/>
              <a:rect l="l" t="t" r="r" b="b"/>
              <a:pathLst>
                <a:path w="589914" h="589914">
                  <a:moveTo>
                    <a:pt x="457072" y="0"/>
                  </a:moveTo>
                  <a:lnTo>
                    <a:pt x="132714" y="0"/>
                  </a:lnTo>
                  <a:lnTo>
                    <a:pt x="132714" y="324358"/>
                  </a:lnTo>
                  <a:lnTo>
                    <a:pt x="0" y="324358"/>
                  </a:lnTo>
                  <a:lnTo>
                    <a:pt x="294894" y="589788"/>
                  </a:lnTo>
                  <a:lnTo>
                    <a:pt x="589788" y="324358"/>
                  </a:lnTo>
                  <a:lnTo>
                    <a:pt x="457072" y="324358"/>
                  </a:lnTo>
                  <a:lnTo>
                    <a:pt x="457072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165604" y="2592324"/>
              <a:ext cx="589915" cy="589915"/>
            </a:xfrm>
            <a:custGeom>
              <a:avLst/>
              <a:gdLst/>
              <a:ahLst/>
              <a:cxnLst/>
              <a:rect l="l" t="t" r="r" b="b"/>
              <a:pathLst>
                <a:path w="589914" h="589914">
                  <a:moveTo>
                    <a:pt x="0" y="324358"/>
                  </a:moveTo>
                  <a:lnTo>
                    <a:pt x="132714" y="324358"/>
                  </a:lnTo>
                  <a:lnTo>
                    <a:pt x="132714" y="0"/>
                  </a:lnTo>
                  <a:lnTo>
                    <a:pt x="457072" y="0"/>
                  </a:lnTo>
                  <a:lnTo>
                    <a:pt x="457072" y="324358"/>
                  </a:lnTo>
                  <a:lnTo>
                    <a:pt x="589788" y="324358"/>
                  </a:lnTo>
                  <a:lnTo>
                    <a:pt x="294894" y="589788"/>
                  </a:lnTo>
                  <a:lnTo>
                    <a:pt x="0" y="324358"/>
                  </a:lnTo>
                  <a:close/>
                </a:path>
              </a:pathLst>
            </a:custGeom>
            <a:ln w="914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54580" y="3617976"/>
              <a:ext cx="693419" cy="67970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88108" y="3643883"/>
              <a:ext cx="589915" cy="589915"/>
            </a:xfrm>
            <a:custGeom>
              <a:avLst/>
              <a:gdLst/>
              <a:ahLst/>
              <a:cxnLst/>
              <a:rect l="l" t="t" r="r" b="b"/>
              <a:pathLst>
                <a:path w="589914" h="589914">
                  <a:moveTo>
                    <a:pt x="457073" y="0"/>
                  </a:moveTo>
                  <a:lnTo>
                    <a:pt x="132715" y="0"/>
                  </a:lnTo>
                  <a:lnTo>
                    <a:pt x="132715" y="324358"/>
                  </a:lnTo>
                  <a:lnTo>
                    <a:pt x="0" y="324358"/>
                  </a:lnTo>
                  <a:lnTo>
                    <a:pt x="294894" y="589788"/>
                  </a:lnTo>
                  <a:lnTo>
                    <a:pt x="589788" y="324358"/>
                  </a:lnTo>
                  <a:lnTo>
                    <a:pt x="457073" y="324358"/>
                  </a:lnTo>
                  <a:lnTo>
                    <a:pt x="457073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88108" y="3643883"/>
              <a:ext cx="589915" cy="589915"/>
            </a:xfrm>
            <a:custGeom>
              <a:avLst/>
              <a:gdLst/>
              <a:ahLst/>
              <a:cxnLst/>
              <a:rect l="l" t="t" r="r" b="b"/>
              <a:pathLst>
                <a:path w="589914" h="589914">
                  <a:moveTo>
                    <a:pt x="0" y="324358"/>
                  </a:moveTo>
                  <a:lnTo>
                    <a:pt x="132715" y="324358"/>
                  </a:lnTo>
                  <a:lnTo>
                    <a:pt x="132715" y="0"/>
                  </a:lnTo>
                  <a:lnTo>
                    <a:pt x="457073" y="0"/>
                  </a:lnTo>
                  <a:lnTo>
                    <a:pt x="457073" y="324358"/>
                  </a:lnTo>
                  <a:lnTo>
                    <a:pt x="589788" y="324358"/>
                  </a:lnTo>
                  <a:lnTo>
                    <a:pt x="294894" y="589788"/>
                  </a:lnTo>
                  <a:lnTo>
                    <a:pt x="0" y="324358"/>
                  </a:lnTo>
                  <a:close/>
                </a:path>
              </a:pathLst>
            </a:custGeom>
            <a:ln w="914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6169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85" dirty="0"/>
              <a:t>Using</a:t>
            </a:r>
            <a:r>
              <a:rPr spc="-280" dirty="0"/>
              <a:t> </a:t>
            </a:r>
            <a:r>
              <a:rPr spc="-120" dirty="0"/>
              <a:t>WordArt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829055" y="1667255"/>
            <a:ext cx="7257415" cy="1519555"/>
            <a:chOff x="829055" y="1667255"/>
            <a:chExt cx="7257415" cy="1519555"/>
          </a:xfrm>
        </p:grpSpPr>
        <p:sp>
          <p:nvSpPr>
            <p:cNvPr id="4" name="object 4"/>
            <p:cNvSpPr/>
            <p:nvPr/>
          </p:nvSpPr>
          <p:spPr>
            <a:xfrm>
              <a:off x="838199" y="1676399"/>
              <a:ext cx="7239000" cy="12070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33627" y="1671827"/>
              <a:ext cx="7248525" cy="1216660"/>
            </a:xfrm>
            <a:custGeom>
              <a:avLst/>
              <a:gdLst/>
              <a:ahLst/>
              <a:cxnLst/>
              <a:rect l="l" t="t" r="r" b="b"/>
              <a:pathLst>
                <a:path w="7248525" h="1216660">
                  <a:moveTo>
                    <a:pt x="0" y="1216152"/>
                  </a:moveTo>
                  <a:lnTo>
                    <a:pt x="7248144" y="1216152"/>
                  </a:lnTo>
                  <a:lnTo>
                    <a:pt x="7248144" y="0"/>
                  </a:lnTo>
                  <a:lnTo>
                    <a:pt x="0" y="0"/>
                  </a:lnTo>
                  <a:lnTo>
                    <a:pt x="0" y="1216152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298947" y="2639567"/>
              <a:ext cx="640079" cy="54711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334000" y="2667000"/>
              <a:ext cx="533400" cy="457200"/>
            </a:xfrm>
            <a:custGeom>
              <a:avLst/>
              <a:gdLst/>
              <a:ahLst/>
              <a:cxnLst/>
              <a:rect l="l" t="t" r="r" b="b"/>
              <a:pathLst>
                <a:path w="533400" h="457200">
                  <a:moveTo>
                    <a:pt x="266700" y="0"/>
                  </a:moveTo>
                  <a:lnTo>
                    <a:pt x="0" y="205739"/>
                  </a:lnTo>
                  <a:lnTo>
                    <a:pt x="120014" y="205739"/>
                  </a:lnTo>
                  <a:lnTo>
                    <a:pt x="120014" y="457200"/>
                  </a:lnTo>
                  <a:lnTo>
                    <a:pt x="413385" y="457200"/>
                  </a:lnTo>
                  <a:lnTo>
                    <a:pt x="413385" y="205739"/>
                  </a:lnTo>
                  <a:lnTo>
                    <a:pt x="533400" y="205739"/>
                  </a:lnTo>
                  <a:lnTo>
                    <a:pt x="266700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334000" y="2667000"/>
              <a:ext cx="533400" cy="457200"/>
            </a:xfrm>
            <a:custGeom>
              <a:avLst/>
              <a:gdLst/>
              <a:ahLst/>
              <a:cxnLst/>
              <a:rect l="l" t="t" r="r" b="b"/>
              <a:pathLst>
                <a:path w="533400" h="457200">
                  <a:moveTo>
                    <a:pt x="533400" y="205739"/>
                  </a:moveTo>
                  <a:lnTo>
                    <a:pt x="413385" y="205739"/>
                  </a:lnTo>
                  <a:lnTo>
                    <a:pt x="413385" y="457200"/>
                  </a:lnTo>
                  <a:lnTo>
                    <a:pt x="120014" y="457200"/>
                  </a:lnTo>
                  <a:lnTo>
                    <a:pt x="120014" y="205739"/>
                  </a:lnTo>
                  <a:lnTo>
                    <a:pt x="0" y="205739"/>
                  </a:lnTo>
                  <a:lnTo>
                    <a:pt x="266700" y="0"/>
                  </a:lnTo>
                  <a:lnTo>
                    <a:pt x="533400" y="205739"/>
                  </a:lnTo>
                  <a:close/>
                </a:path>
              </a:pathLst>
            </a:custGeom>
            <a:ln w="914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4038600" y="4724400"/>
            <a:ext cx="4419600" cy="1066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08533" y="3226434"/>
            <a:ext cx="7845425" cy="2799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142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Times New Roman"/>
                <a:cs typeface="Times New Roman"/>
              </a:rPr>
              <a:t>Go </a:t>
            </a:r>
            <a:r>
              <a:rPr sz="1800" dirty="0">
                <a:latin typeface="Times New Roman"/>
                <a:cs typeface="Times New Roman"/>
              </a:rPr>
              <a:t>to the Insert label on </a:t>
            </a:r>
            <a:r>
              <a:rPr sz="1800" spc="5" dirty="0">
                <a:latin typeface="Times New Roman"/>
                <a:cs typeface="Times New Roman"/>
              </a:rPr>
              <a:t>your </a:t>
            </a:r>
            <a:r>
              <a:rPr sz="1800" dirty="0">
                <a:latin typeface="Times New Roman"/>
                <a:cs typeface="Times New Roman"/>
              </a:rPr>
              <a:t>ribbon and double click on  the </a:t>
            </a:r>
            <a:r>
              <a:rPr sz="1800" spc="-25" dirty="0">
                <a:latin typeface="Times New Roman"/>
                <a:cs typeface="Times New Roman"/>
              </a:rPr>
              <a:t>WordArt </a:t>
            </a:r>
            <a:r>
              <a:rPr sz="1800" dirty="0">
                <a:latin typeface="Times New Roman"/>
                <a:cs typeface="Times New Roman"/>
              </a:rPr>
              <a:t>tab. Click on the design </a:t>
            </a:r>
            <a:r>
              <a:rPr sz="1800" spc="5" dirty="0">
                <a:latin typeface="Times New Roman"/>
                <a:cs typeface="Times New Roman"/>
              </a:rPr>
              <a:t>you </a:t>
            </a:r>
            <a:r>
              <a:rPr sz="1800" spc="-5" dirty="0">
                <a:latin typeface="Times New Roman"/>
                <a:cs typeface="Times New Roman"/>
              </a:rPr>
              <a:t>would </a:t>
            </a:r>
            <a:r>
              <a:rPr sz="1800" dirty="0">
                <a:latin typeface="Times New Roman"/>
                <a:cs typeface="Times New Roman"/>
              </a:rPr>
              <a:t>like and</a:t>
            </a:r>
            <a:r>
              <a:rPr sz="1800" spc="-1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it  should automatically take </a:t>
            </a:r>
            <a:r>
              <a:rPr sz="1800" spc="5" dirty="0">
                <a:latin typeface="Times New Roman"/>
                <a:cs typeface="Times New Roman"/>
              </a:rPr>
              <a:t>you </a:t>
            </a:r>
            <a:r>
              <a:rPr sz="1800" dirty="0">
                <a:latin typeface="Times New Roman"/>
                <a:cs typeface="Times New Roman"/>
              </a:rPr>
              <a:t>to the </a:t>
            </a:r>
            <a:r>
              <a:rPr sz="1800" spc="-5" dirty="0">
                <a:latin typeface="Times New Roman"/>
                <a:cs typeface="Times New Roman"/>
              </a:rPr>
              <a:t>Drawing </a:t>
            </a:r>
            <a:r>
              <a:rPr sz="1800" spc="-25" dirty="0">
                <a:latin typeface="Times New Roman"/>
                <a:cs typeface="Times New Roman"/>
              </a:rPr>
              <a:t>Tools  </a:t>
            </a:r>
            <a:r>
              <a:rPr sz="1800" spc="-5" dirty="0">
                <a:latin typeface="Times New Roman"/>
                <a:cs typeface="Times New Roman"/>
              </a:rPr>
              <a:t>Format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tab.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/>
              <a:cs typeface="Times New Roman"/>
            </a:endParaRPr>
          </a:p>
          <a:p>
            <a:pPr marL="12700" marR="5544820" indent="635" algn="ctr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In the Edit </a:t>
            </a:r>
            <a:r>
              <a:rPr sz="1800" spc="-25" dirty="0">
                <a:latin typeface="Times New Roman"/>
                <a:cs typeface="Times New Roman"/>
              </a:rPr>
              <a:t>WordArt </a:t>
            </a:r>
            <a:r>
              <a:rPr sz="1800" dirty="0">
                <a:latin typeface="Times New Roman"/>
                <a:cs typeface="Times New Roman"/>
              </a:rPr>
              <a:t>text  dialog box, </a:t>
            </a:r>
            <a:r>
              <a:rPr sz="1800" spc="5" dirty="0">
                <a:latin typeface="Times New Roman"/>
                <a:cs typeface="Times New Roman"/>
              </a:rPr>
              <a:t>type you</a:t>
            </a:r>
            <a:r>
              <a:rPr sz="1800" spc="-1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text  and select the desired  font and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size.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269789" y="5014485"/>
            <a:ext cx="573405" cy="508000"/>
            <a:chOff x="3269789" y="5014485"/>
            <a:chExt cx="573405" cy="508000"/>
          </a:xfrm>
        </p:grpSpPr>
        <p:sp>
          <p:nvSpPr>
            <p:cNvPr id="12" name="object 12"/>
            <p:cNvSpPr/>
            <p:nvPr/>
          </p:nvSpPr>
          <p:spPr>
            <a:xfrm>
              <a:off x="3269789" y="5014485"/>
              <a:ext cx="572928" cy="5079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76599" y="5029199"/>
              <a:ext cx="521334" cy="441959"/>
            </a:xfrm>
            <a:custGeom>
              <a:avLst/>
              <a:gdLst/>
              <a:ahLst/>
              <a:cxnLst/>
              <a:rect l="l" t="t" r="r" b="b"/>
              <a:pathLst>
                <a:path w="521335" h="441960">
                  <a:moveTo>
                    <a:pt x="322325" y="0"/>
                  </a:moveTo>
                  <a:lnTo>
                    <a:pt x="322325" y="99441"/>
                  </a:lnTo>
                  <a:lnTo>
                    <a:pt x="0" y="99441"/>
                  </a:lnTo>
                  <a:lnTo>
                    <a:pt x="0" y="342519"/>
                  </a:lnTo>
                  <a:lnTo>
                    <a:pt x="322325" y="342519"/>
                  </a:lnTo>
                  <a:lnTo>
                    <a:pt x="322325" y="441959"/>
                  </a:lnTo>
                  <a:lnTo>
                    <a:pt x="521208" y="220980"/>
                  </a:lnTo>
                  <a:lnTo>
                    <a:pt x="322325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76599" y="5029199"/>
              <a:ext cx="521334" cy="441959"/>
            </a:xfrm>
            <a:custGeom>
              <a:avLst/>
              <a:gdLst/>
              <a:ahLst/>
              <a:cxnLst/>
              <a:rect l="l" t="t" r="r" b="b"/>
              <a:pathLst>
                <a:path w="521335" h="441960">
                  <a:moveTo>
                    <a:pt x="322325" y="441959"/>
                  </a:moveTo>
                  <a:lnTo>
                    <a:pt x="322325" y="342519"/>
                  </a:lnTo>
                  <a:lnTo>
                    <a:pt x="0" y="342519"/>
                  </a:lnTo>
                  <a:lnTo>
                    <a:pt x="0" y="99441"/>
                  </a:lnTo>
                  <a:lnTo>
                    <a:pt x="322325" y="99441"/>
                  </a:lnTo>
                  <a:lnTo>
                    <a:pt x="322325" y="0"/>
                  </a:lnTo>
                  <a:lnTo>
                    <a:pt x="521208" y="220980"/>
                  </a:lnTo>
                  <a:lnTo>
                    <a:pt x="322325" y="441959"/>
                  </a:lnTo>
                  <a:close/>
                </a:path>
              </a:pathLst>
            </a:custGeom>
            <a:ln w="914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549783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85" dirty="0"/>
              <a:t>Using </a:t>
            </a:r>
            <a:r>
              <a:rPr spc="-120" dirty="0"/>
              <a:t>WordArt</a:t>
            </a:r>
            <a:r>
              <a:rPr spc="-385" dirty="0"/>
              <a:t> </a:t>
            </a:r>
            <a:r>
              <a:rPr spc="-95" dirty="0"/>
              <a:t>Continued….</a:t>
            </a:r>
          </a:p>
        </p:txBody>
      </p:sp>
      <p:sp>
        <p:nvSpPr>
          <p:cNvPr id="3" name="object 3"/>
          <p:cNvSpPr/>
          <p:nvPr/>
        </p:nvSpPr>
        <p:spPr>
          <a:xfrm>
            <a:off x="4114800" y="3733800"/>
            <a:ext cx="3253740" cy="8595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3400" y="1981200"/>
            <a:ext cx="795782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15620" marR="5080" indent="-503555">
              <a:lnSpc>
                <a:spcPct val="100000"/>
              </a:lnSpc>
              <a:spcBef>
                <a:spcPts val="95"/>
              </a:spcBef>
              <a:tabLst>
                <a:tab pos="5431155" algn="l"/>
              </a:tabLst>
            </a:pPr>
            <a:r>
              <a:rPr sz="2800" spc="-100" dirty="0">
                <a:latin typeface="Times New Roman"/>
                <a:cs typeface="Times New Roman"/>
              </a:rPr>
              <a:t>You </a:t>
            </a:r>
            <a:r>
              <a:rPr sz="2800" spc="-10" dirty="0">
                <a:latin typeface="Times New Roman"/>
                <a:cs typeface="Times New Roman"/>
              </a:rPr>
              <a:t>can </a:t>
            </a:r>
            <a:r>
              <a:rPr sz="2800" spc="-5" dirty="0">
                <a:latin typeface="Times New Roman"/>
                <a:cs typeface="Times New Roman"/>
              </a:rPr>
              <a:t>select </a:t>
            </a:r>
            <a:r>
              <a:rPr sz="2800" spc="-10" dirty="0">
                <a:latin typeface="Times New Roman"/>
                <a:cs typeface="Times New Roman"/>
              </a:rPr>
              <a:t>different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shape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styles,	insert shapes,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and  arrange your text. </a:t>
            </a:r>
            <a:r>
              <a:rPr sz="2800" spc="-105" dirty="0">
                <a:latin typeface="Times New Roman"/>
                <a:cs typeface="Times New Roman"/>
              </a:rPr>
              <a:t>To </a:t>
            </a:r>
            <a:r>
              <a:rPr sz="2800" dirty="0">
                <a:latin typeface="Times New Roman"/>
                <a:cs typeface="Times New Roman"/>
              </a:rPr>
              <a:t>the right </a:t>
            </a:r>
            <a:r>
              <a:rPr sz="2800" spc="-5" dirty="0">
                <a:latin typeface="Times New Roman"/>
                <a:cs typeface="Times New Roman"/>
              </a:rPr>
              <a:t>and at the bottom of  </a:t>
            </a:r>
            <a:r>
              <a:rPr sz="2800" spc="-35" dirty="0">
                <a:latin typeface="Times New Roman"/>
                <a:cs typeface="Times New Roman"/>
              </a:rPr>
              <a:t>WordArt </a:t>
            </a:r>
            <a:r>
              <a:rPr sz="2800" spc="-5" dirty="0">
                <a:latin typeface="Times New Roman"/>
                <a:cs typeface="Times New Roman"/>
              </a:rPr>
              <a:t>Styles area you can change your text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by</a:t>
            </a:r>
            <a:endParaRPr sz="2800">
              <a:latin typeface="Times New Roman"/>
              <a:cs typeface="Times New Roman"/>
            </a:endParaRPr>
          </a:p>
          <a:p>
            <a:pPr marL="2019935">
              <a:lnSpc>
                <a:spcPct val="100000"/>
              </a:lnSpc>
              <a:spcBef>
                <a:spcPts val="5"/>
              </a:spcBef>
            </a:pPr>
            <a:r>
              <a:rPr sz="2800" spc="-5" dirty="0">
                <a:latin typeface="Times New Roman"/>
                <a:cs typeface="Times New Roman"/>
              </a:rPr>
              <a:t>adding an </a:t>
            </a:r>
            <a:r>
              <a:rPr sz="2800" spc="-10" dirty="0">
                <a:latin typeface="Times New Roman"/>
                <a:cs typeface="Times New Roman"/>
              </a:rPr>
              <a:t>effect </a:t>
            </a:r>
            <a:r>
              <a:rPr sz="2800" spc="-5" dirty="0">
                <a:latin typeface="Times New Roman"/>
                <a:cs typeface="Times New Roman"/>
              </a:rPr>
              <a:t>like this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one.</a:t>
            </a:r>
            <a:endParaRPr sz="28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219200" y="4648200"/>
            <a:ext cx="6114415" cy="1423670"/>
            <a:chOff x="1591055" y="3648455"/>
            <a:chExt cx="6114415" cy="1423670"/>
          </a:xfrm>
        </p:grpSpPr>
        <p:sp>
          <p:nvSpPr>
            <p:cNvPr id="6" name="object 6"/>
            <p:cNvSpPr/>
            <p:nvPr/>
          </p:nvSpPr>
          <p:spPr>
            <a:xfrm>
              <a:off x="1600199" y="3657599"/>
              <a:ext cx="6096000" cy="10241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95627" y="3653027"/>
              <a:ext cx="6105525" cy="1033780"/>
            </a:xfrm>
            <a:custGeom>
              <a:avLst/>
              <a:gdLst/>
              <a:ahLst/>
              <a:cxnLst/>
              <a:rect l="l" t="t" r="r" b="b"/>
              <a:pathLst>
                <a:path w="6105525" h="1033779">
                  <a:moveTo>
                    <a:pt x="0" y="1033272"/>
                  </a:moveTo>
                  <a:lnTo>
                    <a:pt x="6105144" y="1033272"/>
                  </a:lnTo>
                  <a:lnTo>
                    <a:pt x="6105144" y="0"/>
                  </a:lnTo>
                  <a:lnTo>
                    <a:pt x="0" y="0"/>
                  </a:lnTo>
                  <a:lnTo>
                    <a:pt x="0" y="1033272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210300" y="4539995"/>
              <a:ext cx="536448" cy="53187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238621" y="4567047"/>
              <a:ext cx="443865" cy="441325"/>
            </a:xfrm>
            <a:custGeom>
              <a:avLst/>
              <a:gdLst/>
              <a:ahLst/>
              <a:cxnLst/>
              <a:rect l="l" t="t" r="r" b="b"/>
              <a:pathLst>
                <a:path w="443865" h="441325">
                  <a:moveTo>
                    <a:pt x="346582" y="0"/>
                  </a:moveTo>
                  <a:lnTo>
                    <a:pt x="30099" y="20192"/>
                  </a:lnTo>
                  <a:lnTo>
                    <a:pt x="0" y="335788"/>
                  </a:lnTo>
                  <a:lnTo>
                    <a:pt x="77977" y="260222"/>
                  </a:lnTo>
                  <a:lnTo>
                    <a:pt x="252856" y="440816"/>
                  </a:lnTo>
                  <a:lnTo>
                    <a:pt x="443483" y="256158"/>
                  </a:lnTo>
                  <a:lnTo>
                    <a:pt x="268604" y="75564"/>
                  </a:lnTo>
                  <a:lnTo>
                    <a:pt x="346582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238621" y="4567047"/>
              <a:ext cx="443865" cy="441325"/>
            </a:xfrm>
            <a:custGeom>
              <a:avLst/>
              <a:gdLst/>
              <a:ahLst/>
              <a:cxnLst/>
              <a:rect l="l" t="t" r="r" b="b"/>
              <a:pathLst>
                <a:path w="443865" h="441325">
                  <a:moveTo>
                    <a:pt x="346582" y="0"/>
                  </a:moveTo>
                  <a:lnTo>
                    <a:pt x="268604" y="75564"/>
                  </a:lnTo>
                  <a:lnTo>
                    <a:pt x="443483" y="256158"/>
                  </a:lnTo>
                  <a:lnTo>
                    <a:pt x="252856" y="440816"/>
                  </a:lnTo>
                  <a:lnTo>
                    <a:pt x="77977" y="260222"/>
                  </a:lnTo>
                  <a:lnTo>
                    <a:pt x="0" y="335788"/>
                  </a:lnTo>
                  <a:lnTo>
                    <a:pt x="30099" y="20192"/>
                  </a:lnTo>
                  <a:lnTo>
                    <a:pt x="346582" y="0"/>
                  </a:lnTo>
                  <a:close/>
                </a:path>
              </a:pathLst>
            </a:custGeom>
            <a:ln w="9525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5483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Inserting </a:t>
            </a:r>
            <a:r>
              <a:rPr spc="-80" dirty="0"/>
              <a:t>Sound</a:t>
            </a:r>
            <a:r>
              <a:rPr spc="-420" dirty="0"/>
              <a:t> </a:t>
            </a:r>
            <a:r>
              <a:rPr spc="-85" dirty="0"/>
              <a:t>Files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0491" y="1470267"/>
            <a:ext cx="8348345" cy="4155440"/>
          </a:xfrm>
          <a:prstGeom prst="rect">
            <a:avLst/>
          </a:prstGeom>
        </p:spPr>
        <p:txBody>
          <a:bodyPr vert="horz" wrap="square" lIns="0" tIns="20955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650"/>
              </a:spcBef>
              <a:buClr>
                <a:srgbClr val="71A276"/>
              </a:buClr>
              <a:buSzPct val="85416"/>
              <a:buFont typeface="Arial"/>
              <a:buChar char="•"/>
              <a:tabLst>
                <a:tab pos="195580" algn="l"/>
              </a:tabLst>
            </a:pPr>
            <a:r>
              <a:rPr sz="2400" spc="-45" dirty="0">
                <a:latin typeface="Carlito"/>
                <a:cs typeface="Carlito"/>
              </a:rPr>
              <a:t>Two </a:t>
            </a:r>
            <a:r>
              <a:rPr sz="2400" spc="-20" dirty="0">
                <a:latin typeface="Carlito"/>
                <a:cs typeface="Carlito"/>
              </a:rPr>
              <a:t>Types: </a:t>
            </a:r>
            <a:r>
              <a:rPr sz="2400" spc="-5" dirty="0">
                <a:latin typeface="Carlito"/>
                <a:cs typeface="Carlito"/>
              </a:rPr>
              <a:t>Embedded </a:t>
            </a:r>
            <a:r>
              <a:rPr sz="2400" spc="-10" dirty="0">
                <a:latin typeface="Carlito"/>
                <a:cs typeface="Carlito"/>
              </a:rPr>
              <a:t>vs. </a:t>
            </a:r>
            <a:r>
              <a:rPr sz="2400" spc="-15" dirty="0">
                <a:latin typeface="Carlito"/>
                <a:cs typeface="Carlito"/>
              </a:rPr>
              <a:t>Linked </a:t>
            </a:r>
            <a:r>
              <a:rPr sz="2400" spc="-5" dirty="0">
                <a:latin typeface="Carlito"/>
                <a:cs typeface="Carlito"/>
              </a:rPr>
              <a:t>sound</a:t>
            </a:r>
            <a:r>
              <a:rPr sz="2400" spc="75" dirty="0">
                <a:latin typeface="Carlito"/>
                <a:cs typeface="Carlito"/>
              </a:rPr>
              <a:t> </a:t>
            </a:r>
            <a:r>
              <a:rPr sz="2400" spc="-5" dirty="0">
                <a:latin typeface="Carlito"/>
                <a:cs typeface="Carlito"/>
              </a:rPr>
              <a:t>files</a:t>
            </a:r>
            <a:endParaRPr sz="2400">
              <a:latin typeface="Carlito"/>
              <a:cs typeface="Carlito"/>
            </a:endParaRPr>
          </a:p>
          <a:p>
            <a:pPr marL="469900" lvl="1" indent="-182880">
              <a:lnSpc>
                <a:spcPct val="100000"/>
              </a:lnSpc>
              <a:spcBef>
                <a:spcPts val="1300"/>
              </a:spcBef>
              <a:buClr>
                <a:srgbClr val="71A276"/>
              </a:buClr>
              <a:buSzPct val="85000"/>
              <a:buFont typeface="Arial"/>
              <a:buChar char="•"/>
              <a:tabLst>
                <a:tab pos="469900" algn="l"/>
              </a:tabLst>
            </a:pPr>
            <a:r>
              <a:rPr sz="2000" dirty="0">
                <a:latin typeface="Carlito"/>
                <a:cs typeface="Carlito"/>
              </a:rPr>
              <a:t>Embedded </a:t>
            </a:r>
            <a:r>
              <a:rPr sz="2000" spc="-5" dirty="0">
                <a:latin typeface="Carlito"/>
                <a:cs typeface="Carlito"/>
              </a:rPr>
              <a:t>sound file is directly inserted </a:t>
            </a:r>
            <a:r>
              <a:rPr sz="2000" spc="-15" dirty="0">
                <a:latin typeface="Carlito"/>
                <a:cs typeface="Carlito"/>
              </a:rPr>
              <a:t>into</a:t>
            </a:r>
            <a:r>
              <a:rPr sz="2000" spc="20" dirty="0">
                <a:latin typeface="Carlito"/>
                <a:cs typeface="Carlito"/>
              </a:rPr>
              <a:t> </a:t>
            </a:r>
            <a:r>
              <a:rPr sz="2000" spc="-15" dirty="0">
                <a:latin typeface="Carlito"/>
                <a:cs typeface="Carlito"/>
              </a:rPr>
              <a:t>PowerPoint</a:t>
            </a:r>
            <a:endParaRPr sz="2000">
              <a:latin typeface="Carlito"/>
              <a:cs typeface="Carlito"/>
            </a:endParaRPr>
          </a:p>
          <a:p>
            <a:pPr marL="469265" marR="8255" lvl="1" indent="-182880">
              <a:lnSpc>
                <a:spcPts val="3600"/>
              </a:lnSpc>
              <a:spcBef>
                <a:spcPts val="320"/>
              </a:spcBef>
              <a:buClr>
                <a:srgbClr val="71A276"/>
              </a:buClr>
              <a:buSzPct val="85000"/>
              <a:buFont typeface="Arial"/>
              <a:buChar char="•"/>
              <a:tabLst>
                <a:tab pos="469900" algn="l"/>
              </a:tabLst>
            </a:pPr>
            <a:r>
              <a:rPr sz="2000" spc="-15" dirty="0">
                <a:latin typeface="Carlito"/>
                <a:cs typeface="Carlito"/>
              </a:rPr>
              <a:t>Linked </a:t>
            </a:r>
            <a:r>
              <a:rPr sz="2000" spc="-5" dirty="0">
                <a:latin typeface="Carlito"/>
                <a:cs typeface="Carlito"/>
              </a:rPr>
              <a:t>sound file is </a:t>
            </a:r>
            <a:r>
              <a:rPr sz="2000" dirty="0">
                <a:latin typeface="Carlito"/>
                <a:cs typeface="Carlito"/>
              </a:rPr>
              <a:t>when a </a:t>
            </a:r>
            <a:r>
              <a:rPr sz="2000" spc="-5" dirty="0">
                <a:latin typeface="Carlito"/>
                <a:cs typeface="Carlito"/>
              </a:rPr>
              <a:t>connection is </a:t>
            </a:r>
            <a:r>
              <a:rPr sz="2000" spc="-10" dirty="0">
                <a:latin typeface="Carlito"/>
                <a:cs typeface="Carlito"/>
              </a:rPr>
              <a:t>created </a:t>
            </a:r>
            <a:r>
              <a:rPr sz="2000" spc="-5" dirty="0">
                <a:latin typeface="Carlito"/>
                <a:cs typeface="Carlito"/>
              </a:rPr>
              <a:t>between </a:t>
            </a:r>
            <a:r>
              <a:rPr sz="2000" dirty="0">
                <a:latin typeface="Carlito"/>
                <a:cs typeface="Carlito"/>
              </a:rPr>
              <a:t>the </a:t>
            </a:r>
            <a:r>
              <a:rPr sz="2000" spc="-5" dirty="0">
                <a:latin typeface="Carlito"/>
                <a:cs typeface="Carlito"/>
              </a:rPr>
              <a:t>destination  file </a:t>
            </a:r>
            <a:r>
              <a:rPr sz="2000" dirty="0">
                <a:latin typeface="Carlito"/>
                <a:cs typeface="Carlito"/>
              </a:rPr>
              <a:t>and a </a:t>
            </a:r>
            <a:r>
              <a:rPr sz="2000" spc="-10" dirty="0">
                <a:latin typeface="Carlito"/>
                <a:cs typeface="Carlito"/>
              </a:rPr>
              <a:t>source </a:t>
            </a:r>
            <a:r>
              <a:rPr sz="2000" spc="-5" dirty="0">
                <a:latin typeface="Carlito"/>
                <a:cs typeface="Carlito"/>
              </a:rPr>
              <a:t>file. Destination being </a:t>
            </a:r>
            <a:r>
              <a:rPr sz="2000" spc="-30" dirty="0">
                <a:latin typeface="Carlito"/>
                <a:cs typeface="Carlito"/>
              </a:rPr>
              <a:t>Word </a:t>
            </a:r>
            <a:r>
              <a:rPr sz="2000" spc="-5" dirty="0">
                <a:latin typeface="Carlito"/>
                <a:cs typeface="Carlito"/>
              </a:rPr>
              <a:t>or </a:t>
            </a:r>
            <a:r>
              <a:rPr sz="2000" spc="-15" dirty="0">
                <a:latin typeface="Carlito"/>
                <a:cs typeface="Carlito"/>
              </a:rPr>
              <a:t>PowerPoint</a:t>
            </a:r>
            <a:r>
              <a:rPr sz="2000" spc="50" dirty="0">
                <a:latin typeface="Carlito"/>
                <a:cs typeface="Carlito"/>
              </a:rPr>
              <a:t> </a:t>
            </a:r>
            <a:r>
              <a:rPr sz="2000" spc="-5" dirty="0">
                <a:latin typeface="Carlito"/>
                <a:cs typeface="Carlito"/>
              </a:rPr>
              <a:t>document.</a:t>
            </a:r>
            <a:endParaRPr sz="2000">
              <a:latin typeface="Carlito"/>
              <a:cs typeface="Carlito"/>
            </a:endParaRPr>
          </a:p>
          <a:p>
            <a:pPr marL="195580" indent="-182880">
              <a:lnSpc>
                <a:spcPct val="100000"/>
              </a:lnSpc>
              <a:spcBef>
                <a:spcPts val="1025"/>
              </a:spcBef>
              <a:buClr>
                <a:srgbClr val="71A276"/>
              </a:buClr>
              <a:buSzPct val="85416"/>
              <a:buFont typeface="Arial"/>
              <a:buChar char="•"/>
              <a:tabLst>
                <a:tab pos="195580" algn="l"/>
              </a:tabLst>
            </a:pPr>
            <a:r>
              <a:rPr sz="2400" dirty="0">
                <a:latin typeface="Carlito"/>
                <a:cs typeface="Carlito"/>
              </a:rPr>
              <a:t>When </a:t>
            </a:r>
            <a:r>
              <a:rPr sz="2400" spc="-10" dirty="0">
                <a:latin typeface="Carlito"/>
                <a:cs typeface="Carlito"/>
              </a:rPr>
              <a:t>your presentation contains </a:t>
            </a:r>
            <a:r>
              <a:rPr sz="2400" spc="-20" dirty="0">
                <a:latin typeface="Carlito"/>
                <a:cs typeface="Carlito"/>
              </a:rPr>
              <a:t>linked </a:t>
            </a:r>
            <a:r>
              <a:rPr sz="2400" spc="-5" dirty="0">
                <a:latin typeface="Carlito"/>
                <a:cs typeface="Carlito"/>
              </a:rPr>
              <a:t>files, </a:t>
            </a:r>
            <a:r>
              <a:rPr sz="2400" spc="-15" dirty="0">
                <a:latin typeface="Carlito"/>
                <a:cs typeface="Carlito"/>
              </a:rPr>
              <a:t>you </a:t>
            </a:r>
            <a:r>
              <a:rPr sz="2400" spc="-10" dirty="0">
                <a:latin typeface="Carlito"/>
                <a:cs typeface="Carlito"/>
              </a:rPr>
              <a:t>must </a:t>
            </a:r>
            <a:r>
              <a:rPr sz="2400" spc="-15" dirty="0">
                <a:latin typeface="Carlito"/>
                <a:cs typeface="Carlito"/>
              </a:rPr>
              <a:t>copy</a:t>
            </a:r>
            <a:r>
              <a:rPr sz="2400" spc="330" dirty="0">
                <a:latin typeface="Carlito"/>
                <a:cs typeface="Carlito"/>
              </a:rPr>
              <a:t> </a:t>
            </a:r>
            <a:r>
              <a:rPr sz="2400" spc="-5" dirty="0">
                <a:latin typeface="Carlito"/>
                <a:cs typeface="Carlito"/>
              </a:rPr>
              <a:t>both</a:t>
            </a:r>
            <a:endParaRPr sz="2400">
              <a:latin typeface="Carlito"/>
              <a:cs typeface="Carlito"/>
            </a:endParaRPr>
          </a:p>
          <a:p>
            <a:pPr marL="194945">
              <a:lnSpc>
                <a:spcPct val="100000"/>
              </a:lnSpc>
              <a:spcBef>
                <a:spcPts val="1440"/>
              </a:spcBef>
              <a:tabLst>
                <a:tab pos="763905" algn="l"/>
                <a:tab pos="1659889" algn="l"/>
                <a:tab pos="2317115" algn="l"/>
                <a:tab pos="2936875" algn="l"/>
                <a:tab pos="3505835" algn="l"/>
                <a:tab pos="5235575" algn="l"/>
                <a:tab pos="5553075" algn="l"/>
                <a:tab pos="6162675" algn="l"/>
                <a:tab pos="6852920" algn="l"/>
                <a:tab pos="7265670" algn="l"/>
                <a:tab pos="7920355" algn="l"/>
              </a:tabLst>
            </a:pPr>
            <a:r>
              <a:rPr sz="2400" dirty="0">
                <a:latin typeface="Carlito"/>
                <a:cs typeface="Carlito"/>
              </a:rPr>
              <a:t>the	lin</a:t>
            </a:r>
            <a:r>
              <a:rPr sz="2400" spc="-75" dirty="0">
                <a:latin typeface="Carlito"/>
                <a:cs typeface="Carlito"/>
              </a:rPr>
              <a:t>k</a:t>
            </a:r>
            <a:r>
              <a:rPr sz="2400" dirty="0">
                <a:latin typeface="Carlito"/>
                <a:cs typeface="Carlito"/>
              </a:rPr>
              <a:t>ed	</a:t>
            </a:r>
            <a:r>
              <a:rPr sz="2400" spc="-15" dirty="0">
                <a:latin typeface="Carlito"/>
                <a:cs typeface="Carlito"/>
              </a:rPr>
              <a:t>f</a:t>
            </a:r>
            <a:r>
              <a:rPr sz="2400" dirty="0">
                <a:latin typeface="Carlito"/>
                <a:cs typeface="Carlito"/>
              </a:rPr>
              <a:t>iles	and	the	</a:t>
            </a:r>
            <a:r>
              <a:rPr sz="2400" spc="-5" dirty="0">
                <a:latin typeface="Carlito"/>
                <a:cs typeface="Carlito"/>
              </a:rPr>
              <a:t>p</a:t>
            </a:r>
            <a:r>
              <a:rPr sz="2400" spc="-35" dirty="0">
                <a:latin typeface="Carlito"/>
                <a:cs typeface="Carlito"/>
              </a:rPr>
              <a:t>r</a:t>
            </a:r>
            <a:r>
              <a:rPr sz="2400" dirty="0">
                <a:latin typeface="Carlito"/>
                <a:cs typeface="Carlito"/>
              </a:rPr>
              <a:t>es</a:t>
            </a:r>
            <a:r>
              <a:rPr sz="2400" spc="5" dirty="0">
                <a:latin typeface="Carlito"/>
                <a:cs typeface="Carlito"/>
              </a:rPr>
              <a:t>e</a:t>
            </a:r>
            <a:r>
              <a:rPr sz="2400" spc="-25" dirty="0">
                <a:latin typeface="Carlito"/>
                <a:cs typeface="Carlito"/>
              </a:rPr>
              <a:t>nta</a:t>
            </a:r>
            <a:r>
              <a:rPr sz="2400" spc="-15" dirty="0">
                <a:latin typeface="Carlito"/>
                <a:cs typeface="Carlito"/>
              </a:rPr>
              <a:t>t</a:t>
            </a:r>
            <a:r>
              <a:rPr sz="2400" dirty="0">
                <a:latin typeface="Carlito"/>
                <a:cs typeface="Carlito"/>
              </a:rPr>
              <a:t>ion	if	</a:t>
            </a:r>
            <a:r>
              <a:rPr sz="2400" spc="-20" dirty="0">
                <a:latin typeface="Carlito"/>
                <a:cs typeface="Carlito"/>
              </a:rPr>
              <a:t>y</a:t>
            </a:r>
            <a:r>
              <a:rPr sz="2400" spc="-5" dirty="0">
                <a:latin typeface="Carlito"/>
                <a:cs typeface="Carlito"/>
              </a:rPr>
              <a:t>o</a:t>
            </a:r>
            <a:r>
              <a:rPr sz="2400" dirty="0">
                <a:latin typeface="Carlito"/>
                <a:cs typeface="Carlito"/>
              </a:rPr>
              <a:t>u	</a:t>
            </a:r>
            <a:r>
              <a:rPr sz="2400" spc="-5" dirty="0">
                <a:latin typeface="Carlito"/>
                <a:cs typeface="Carlito"/>
              </a:rPr>
              <a:t>pla</a:t>
            </a:r>
            <a:r>
              <a:rPr sz="2400" dirty="0">
                <a:latin typeface="Carlito"/>
                <a:cs typeface="Carlito"/>
              </a:rPr>
              <a:t>n	</a:t>
            </a:r>
            <a:r>
              <a:rPr sz="2400" spc="-25" dirty="0">
                <a:latin typeface="Carlito"/>
                <a:cs typeface="Carlito"/>
              </a:rPr>
              <a:t>t</a:t>
            </a:r>
            <a:r>
              <a:rPr sz="2400" dirty="0">
                <a:latin typeface="Carlito"/>
                <a:cs typeface="Carlito"/>
              </a:rPr>
              <a:t>o	gi</a:t>
            </a:r>
            <a:r>
              <a:rPr sz="2400" spc="-35" dirty="0">
                <a:latin typeface="Carlito"/>
                <a:cs typeface="Carlito"/>
              </a:rPr>
              <a:t>v</a:t>
            </a:r>
            <a:r>
              <a:rPr sz="2400" dirty="0">
                <a:latin typeface="Carlito"/>
                <a:cs typeface="Carlito"/>
              </a:rPr>
              <a:t>e	the</a:t>
            </a:r>
            <a:endParaRPr sz="2400">
              <a:latin typeface="Carlito"/>
              <a:cs typeface="Carlito"/>
            </a:endParaRPr>
          </a:p>
          <a:p>
            <a:pPr marL="194945" marR="6350">
              <a:lnSpc>
                <a:spcPct val="150000"/>
              </a:lnSpc>
            </a:pPr>
            <a:r>
              <a:rPr sz="2400" spc="-10" dirty="0">
                <a:latin typeface="Carlito"/>
                <a:cs typeface="Carlito"/>
              </a:rPr>
              <a:t>presentation </a:t>
            </a:r>
            <a:r>
              <a:rPr sz="2400" spc="-5" dirty="0">
                <a:latin typeface="Carlito"/>
                <a:cs typeface="Carlito"/>
              </a:rPr>
              <a:t>on </a:t>
            </a:r>
            <a:r>
              <a:rPr sz="2400" dirty="0">
                <a:latin typeface="Carlito"/>
                <a:cs typeface="Carlito"/>
              </a:rPr>
              <a:t>another </a:t>
            </a:r>
            <a:r>
              <a:rPr sz="2400" spc="-10" dirty="0">
                <a:latin typeface="Carlito"/>
                <a:cs typeface="Carlito"/>
              </a:rPr>
              <a:t>computer </a:t>
            </a:r>
            <a:r>
              <a:rPr sz="2400" spc="-5" dirty="0">
                <a:latin typeface="Carlito"/>
                <a:cs typeface="Carlito"/>
              </a:rPr>
              <a:t>or send </a:t>
            </a:r>
            <a:r>
              <a:rPr sz="2400" dirty="0">
                <a:latin typeface="Carlito"/>
                <a:cs typeface="Carlito"/>
              </a:rPr>
              <a:t>it </a:t>
            </a:r>
            <a:r>
              <a:rPr sz="2400" spc="-15" dirty="0">
                <a:latin typeface="Carlito"/>
                <a:cs typeface="Carlito"/>
              </a:rPr>
              <a:t>to </a:t>
            </a:r>
            <a:r>
              <a:rPr sz="2400" spc="-5" dirty="0">
                <a:latin typeface="Carlito"/>
                <a:cs typeface="Carlito"/>
              </a:rPr>
              <a:t>someone </a:t>
            </a:r>
            <a:r>
              <a:rPr sz="2400" dirty="0">
                <a:latin typeface="Carlito"/>
                <a:cs typeface="Carlito"/>
              </a:rPr>
              <a:t>in an e-  mail</a:t>
            </a:r>
            <a:r>
              <a:rPr sz="2400" spc="-15" dirty="0">
                <a:latin typeface="Carlito"/>
                <a:cs typeface="Carlito"/>
              </a:rPr>
              <a:t> </a:t>
            </a:r>
            <a:r>
              <a:rPr sz="2400" spc="-5" dirty="0">
                <a:latin typeface="Carlito"/>
                <a:cs typeface="Carlito"/>
              </a:rPr>
              <a:t>message.</a:t>
            </a:r>
            <a:endParaRPr sz="24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40366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Inserting </a:t>
            </a:r>
            <a:r>
              <a:rPr spc="-80" dirty="0"/>
              <a:t>Sound</a:t>
            </a:r>
            <a:r>
              <a:rPr spc="-420" dirty="0"/>
              <a:t> </a:t>
            </a:r>
            <a:r>
              <a:rPr spc="-85" dirty="0"/>
              <a:t>Files</a:t>
            </a:r>
          </a:p>
        </p:txBody>
      </p:sp>
      <p:sp>
        <p:nvSpPr>
          <p:cNvPr id="3" name="object 3"/>
          <p:cNvSpPr/>
          <p:nvPr/>
        </p:nvSpPr>
        <p:spPr>
          <a:xfrm>
            <a:off x="629835" y="5534558"/>
            <a:ext cx="7960528" cy="6062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304800" y="2044007"/>
            <a:ext cx="8610600" cy="3378835"/>
            <a:chOff x="304800" y="2044007"/>
            <a:chExt cx="8610600" cy="3378835"/>
          </a:xfrm>
        </p:grpSpPr>
        <p:sp>
          <p:nvSpPr>
            <p:cNvPr id="5" name="object 5"/>
            <p:cNvSpPr/>
            <p:nvPr/>
          </p:nvSpPr>
          <p:spPr>
            <a:xfrm>
              <a:off x="304800" y="3428999"/>
              <a:ext cx="8610600" cy="199367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68269" y="2044007"/>
              <a:ext cx="2951997" cy="123074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437258" y="2224227"/>
            <a:ext cx="1454785" cy="772160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 indent="208279">
              <a:lnSpc>
                <a:spcPts val="2750"/>
              </a:lnSpc>
              <a:spcBef>
                <a:spcPts val="505"/>
              </a:spcBef>
            </a:pP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1. </a:t>
            </a:r>
            <a:r>
              <a:rPr sz="2600" spc="-5" dirty="0">
                <a:solidFill>
                  <a:srgbClr val="FFFFFF"/>
                </a:solidFill>
                <a:latin typeface="Caladea"/>
                <a:cs typeface="Caladea"/>
              </a:rPr>
              <a:t>Click  Insert</a:t>
            </a:r>
            <a:r>
              <a:rPr sz="2600" spc="-70" dirty="0">
                <a:solidFill>
                  <a:srgbClr val="FFFFFF"/>
                </a:solidFill>
                <a:latin typeface="Caladea"/>
                <a:cs typeface="Caladea"/>
              </a:rPr>
              <a:t> Tab</a:t>
            </a:r>
            <a:endParaRPr sz="2600">
              <a:latin typeface="Caladea"/>
              <a:cs typeface="Calade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43072" y="1958339"/>
            <a:ext cx="2991612" cy="14599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41038" y="2050542"/>
            <a:ext cx="1036319" cy="112077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83820" marR="5080" indent="-71755" algn="just">
              <a:lnSpc>
                <a:spcPts val="2750"/>
              </a:lnSpc>
              <a:spcBef>
                <a:spcPts val="505"/>
              </a:spcBef>
            </a:pP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2.</a:t>
            </a:r>
            <a:r>
              <a:rPr sz="2600" spc="-95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Click  </a:t>
            </a:r>
            <a:r>
              <a:rPr sz="2600" spc="-5" dirty="0">
                <a:solidFill>
                  <a:srgbClr val="FFFFFF"/>
                </a:solidFill>
                <a:latin typeface="Caladea"/>
                <a:cs typeface="Caladea"/>
              </a:rPr>
              <a:t>Media  </a:t>
            </a: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Clips</a:t>
            </a:r>
            <a:endParaRPr sz="2600">
              <a:latin typeface="Caladea"/>
              <a:cs typeface="Calade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838444" y="1958339"/>
            <a:ext cx="2990088" cy="14599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47180" y="2050542"/>
            <a:ext cx="1414780" cy="1120775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33655" marR="5080" indent="-21590">
              <a:lnSpc>
                <a:spcPts val="2750"/>
              </a:lnSpc>
              <a:spcBef>
                <a:spcPts val="505"/>
              </a:spcBef>
            </a:pP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3.</a:t>
            </a:r>
            <a:r>
              <a:rPr sz="2600" spc="-75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600" spc="-15" dirty="0">
                <a:solidFill>
                  <a:srgbClr val="FFFFFF"/>
                </a:solidFill>
                <a:latin typeface="Caladea"/>
                <a:cs typeface="Caladea"/>
              </a:rPr>
              <a:t>Browse  for</a:t>
            </a:r>
            <a:r>
              <a:rPr sz="2600" spc="-70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sound</a:t>
            </a:r>
            <a:endParaRPr sz="2600">
              <a:latin typeface="Caladea"/>
              <a:cs typeface="Caladea"/>
            </a:endParaRPr>
          </a:p>
          <a:p>
            <a:pPr marL="451484">
              <a:lnSpc>
                <a:spcPts val="2715"/>
              </a:lnSpc>
            </a:pPr>
            <a:r>
              <a:rPr sz="2600" dirty="0">
                <a:solidFill>
                  <a:srgbClr val="FFFFFF"/>
                </a:solidFill>
                <a:latin typeface="Caladea"/>
                <a:cs typeface="Caladea"/>
              </a:rPr>
              <a:t>clip</a:t>
            </a:r>
            <a:endParaRPr sz="2600">
              <a:latin typeface="Caladea"/>
              <a:cs typeface="Caladea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68808" y="3416808"/>
            <a:ext cx="7950834" cy="1071880"/>
            <a:chOff x="368808" y="3416808"/>
            <a:chExt cx="7950834" cy="1071880"/>
          </a:xfrm>
        </p:grpSpPr>
        <p:sp>
          <p:nvSpPr>
            <p:cNvPr id="13" name="object 13"/>
            <p:cNvSpPr/>
            <p:nvPr/>
          </p:nvSpPr>
          <p:spPr>
            <a:xfrm>
              <a:off x="381762" y="34297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497281" y="0"/>
                  </a:moveTo>
                  <a:lnTo>
                    <a:pt x="497281" y="132334"/>
                  </a:lnTo>
                  <a:lnTo>
                    <a:pt x="0" y="132334"/>
                  </a:lnTo>
                  <a:lnTo>
                    <a:pt x="0" y="455930"/>
                  </a:lnTo>
                  <a:lnTo>
                    <a:pt x="497281" y="455930"/>
                  </a:lnTo>
                  <a:lnTo>
                    <a:pt x="497281" y="588263"/>
                  </a:lnTo>
                  <a:lnTo>
                    <a:pt x="762000" y="294131"/>
                  </a:lnTo>
                  <a:lnTo>
                    <a:pt x="497281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81762" y="34297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497281" y="588263"/>
                  </a:moveTo>
                  <a:lnTo>
                    <a:pt x="497281" y="455930"/>
                  </a:lnTo>
                  <a:lnTo>
                    <a:pt x="0" y="455930"/>
                  </a:lnTo>
                  <a:lnTo>
                    <a:pt x="0" y="132334"/>
                  </a:lnTo>
                  <a:lnTo>
                    <a:pt x="497281" y="132334"/>
                  </a:lnTo>
                  <a:lnTo>
                    <a:pt x="497281" y="0"/>
                  </a:lnTo>
                  <a:lnTo>
                    <a:pt x="762000" y="294131"/>
                  </a:lnTo>
                  <a:lnTo>
                    <a:pt x="497281" y="588263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544562" y="38869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264668" y="0"/>
                  </a:moveTo>
                  <a:lnTo>
                    <a:pt x="0" y="294131"/>
                  </a:lnTo>
                  <a:lnTo>
                    <a:pt x="264668" y="588263"/>
                  </a:lnTo>
                  <a:lnTo>
                    <a:pt x="264668" y="455930"/>
                  </a:lnTo>
                  <a:lnTo>
                    <a:pt x="762000" y="455930"/>
                  </a:lnTo>
                  <a:lnTo>
                    <a:pt x="762000" y="132333"/>
                  </a:lnTo>
                  <a:lnTo>
                    <a:pt x="264668" y="132333"/>
                  </a:lnTo>
                  <a:lnTo>
                    <a:pt x="264668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544562" y="38869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264668" y="0"/>
                  </a:moveTo>
                  <a:lnTo>
                    <a:pt x="264668" y="132333"/>
                  </a:lnTo>
                  <a:lnTo>
                    <a:pt x="762000" y="132333"/>
                  </a:lnTo>
                  <a:lnTo>
                    <a:pt x="762000" y="455930"/>
                  </a:lnTo>
                  <a:lnTo>
                    <a:pt x="264668" y="455930"/>
                  </a:lnTo>
                  <a:lnTo>
                    <a:pt x="264668" y="588263"/>
                  </a:lnTo>
                  <a:lnTo>
                    <a:pt x="0" y="294131"/>
                  </a:lnTo>
                  <a:lnTo>
                    <a:pt x="264668" y="0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5940" y="3530930"/>
            <a:ext cx="1841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Georgia"/>
                <a:cs typeface="Georgia"/>
              </a:rPr>
              <a:t>1.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928609" y="3988689"/>
            <a:ext cx="215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2.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405955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Inserting</a:t>
            </a:r>
            <a:r>
              <a:rPr spc="-295" dirty="0"/>
              <a:t> </a:t>
            </a:r>
            <a:r>
              <a:rPr spc="-95" dirty="0"/>
              <a:t>Animations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71856" y="3645408"/>
            <a:ext cx="8417560" cy="2304415"/>
            <a:chOff x="371856" y="3645408"/>
            <a:chExt cx="8417560" cy="2304415"/>
          </a:xfrm>
        </p:grpSpPr>
        <p:sp>
          <p:nvSpPr>
            <p:cNvPr id="4" name="object 4"/>
            <p:cNvSpPr/>
            <p:nvPr/>
          </p:nvSpPr>
          <p:spPr>
            <a:xfrm>
              <a:off x="789432" y="5391208"/>
              <a:ext cx="7883652" cy="55848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1000" y="3810000"/>
              <a:ext cx="8398764" cy="153428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76428" y="3805428"/>
              <a:ext cx="8408035" cy="1553210"/>
            </a:xfrm>
            <a:custGeom>
              <a:avLst/>
              <a:gdLst/>
              <a:ahLst/>
              <a:cxnLst/>
              <a:rect l="l" t="t" r="r" b="b"/>
              <a:pathLst>
                <a:path w="8408035" h="1553210">
                  <a:moveTo>
                    <a:pt x="0" y="1552956"/>
                  </a:moveTo>
                  <a:lnTo>
                    <a:pt x="8407908" y="1552956"/>
                  </a:lnTo>
                  <a:lnTo>
                    <a:pt x="8407908" y="0"/>
                  </a:lnTo>
                  <a:lnTo>
                    <a:pt x="0" y="0"/>
                  </a:lnTo>
                  <a:lnTo>
                    <a:pt x="0" y="1552956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829561" y="38869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497331" y="0"/>
                  </a:moveTo>
                  <a:lnTo>
                    <a:pt x="497331" y="132333"/>
                  </a:lnTo>
                  <a:lnTo>
                    <a:pt x="0" y="132333"/>
                  </a:lnTo>
                  <a:lnTo>
                    <a:pt x="0" y="455930"/>
                  </a:lnTo>
                  <a:lnTo>
                    <a:pt x="497331" y="455930"/>
                  </a:lnTo>
                  <a:lnTo>
                    <a:pt x="497331" y="588263"/>
                  </a:lnTo>
                  <a:lnTo>
                    <a:pt x="762000" y="294131"/>
                  </a:lnTo>
                  <a:lnTo>
                    <a:pt x="497331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829561" y="3886962"/>
              <a:ext cx="762000" cy="588645"/>
            </a:xfrm>
            <a:custGeom>
              <a:avLst/>
              <a:gdLst/>
              <a:ahLst/>
              <a:cxnLst/>
              <a:rect l="l" t="t" r="r" b="b"/>
              <a:pathLst>
                <a:path w="762000" h="588645">
                  <a:moveTo>
                    <a:pt x="497331" y="588263"/>
                  </a:moveTo>
                  <a:lnTo>
                    <a:pt x="497331" y="455930"/>
                  </a:lnTo>
                  <a:lnTo>
                    <a:pt x="0" y="455930"/>
                  </a:lnTo>
                  <a:lnTo>
                    <a:pt x="0" y="132333"/>
                  </a:lnTo>
                  <a:lnTo>
                    <a:pt x="497331" y="132333"/>
                  </a:lnTo>
                  <a:lnTo>
                    <a:pt x="497331" y="0"/>
                  </a:lnTo>
                  <a:lnTo>
                    <a:pt x="762000" y="294131"/>
                  </a:lnTo>
                  <a:lnTo>
                    <a:pt x="497331" y="588263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115561" y="5029962"/>
              <a:ext cx="588645" cy="762000"/>
            </a:xfrm>
            <a:custGeom>
              <a:avLst/>
              <a:gdLst/>
              <a:ahLst/>
              <a:cxnLst/>
              <a:rect l="l" t="t" r="r" b="b"/>
              <a:pathLst>
                <a:path w="588645" h="762000">
                  <a:moveTo>
                    <a:pt x="294132" y="0"/>
                  </a:moveTo>
                  <a:lnTo>
                    <a:pt x="0" y="264668"/>
                  </a:lnTo>
                  <a:lnTo>
                    <a:pt x="132334" y="264668"/>
                  </a:lnTo>
                  <a:lnTo>
                    <a:pt x="132334" y="762000"/>
                  </a:lnTo>
                  <a:lnTo>
                    <a:pt x="455929" y="762000"/>
                  </a:lnTo>
                  <a:lnTo>
                    <a:pt x="455929" y="264668"/>
                  </a:lnTo>
                  <a:lnTo>
                    <a:pt x="588263" y="264668"/>
                  </a:lnTo>
                  <a:lnTo>
                    <a:pt x="294132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15561" y="5029962"/>
              <a:ext cx="588645" cy="762000"/>
            </a:xfrm>
            <a:custGeom>
              <a:avLst/>
              <a:gdLst/>
              <a:ahLst/>
              <a:cxnLst/>
              <a:rect l="l" t="t" r="r" b="b"/>
              <a:pathLst>
                <a:path w="588645" h="762000">
                  <a:moveTo>
                    <a:pt x="588263" y="264668"/>
                  </a:moveTo>
                  <a:lnTo>
                    <a:pt x="455929" y="264668"/>
                  </a:lnTo>
                  <a:lnTo>
                    <a:pt x="455929" y="762000"/>
                  </a:lnTo>
                  <a:lnTo>
                    <a:pt x="132334" y="762000"/>
                  </a:lnTo>
                  <a:lnTo>
                    <a:pt x="132334" y="264668"/>
                  </a:lnTo>
                  <a:lnTo>
                    <a:pt x="0" y="264668"/>
                  </a:lnTo>
                  <a:lnTo>
                    <a:pt x="294132" y="0"/>
                  </a:lnTo>
                  <a:lnTo>
                    <a:pt x="588263" y="264668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553961" y="3658362"/>
              <a:ext cx="588645" cy="762000"/>
            </a:xfrm>
            <a:custGeom>
              <a:avLst/>
              <a:gdLst/>
              <a:ahLst/>
              <a:cxnLst/>
              <a:rect l="l" t="t" r="r" b="b"/>
              <a:pathLst>
                <a:path w="588645" h="762000">
                  <a:moveTo>
                    <a:pt x="455930" y="0"/>
                  </a:moveTo>
                  <a:lnTo>
                    <a:pt x="132334" y="0"/>
                  </a:lnTo>
                  <a:lnTo>
                    <a:pt x="132334" y="497331"/>
                  </a:lnTo>
                  <a:lnTo>
                    <a:pt x="0" y="497331"/>
                  </a:lnTo>
                  <a:lnTo>
                    <a:pt x="294132" y="762000"/>
                  </a:lnTo>
                  <a:lnTo>
                    <a:pt x="588264" y="497331"/>
                  </a:lnTo>
                  <a:lnTo>
                    <a:pt x="455930" y="497331"/>
                  </a:lnTo>
                  <a:lnTo>
                    <a:pt x="455930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553961" y="3658362"/>
              <a:ext cx="588645" cy="762000"/>
            </a:xfrm>
            <a:custGeom>
              <a:avLst/>
              <a:gdLst/>
              <a:ahLst/>
              <a:cxnLst/>
              <a:rect l="l" t="t" r="r" b="b"/>
              <a:pathLst>
                <a:path w="588645" h="762000">
                  <a:moveTo>
                    <a:pt x="0" y="497331"/>
                  </a:moveTo>
                  <a:lnTo>
                    <a:pt x="132334" y="497331"/>
                  </a:lnTo>
                  <a:lnTo>
                    <a:pt x="132334" y="0"/>
                  </a:lnTo>
                  <a:lnTo>
                    <a:pt x="455930" y="0"/>
                  </a:lnTo>
                  <a:lnTo>
                    <a:pt x="455930" y="497331"/>
                  </a:lnTo>
                  <a:lnTo>
                    <a:pt x="588264" y="497331"/>
                  </a:lnTo>
                  <a:lnTo>
                    <a:pt x="294132" y="762000"/>
                  </a:lnTo>
                  <a:lnTo>
                    <a:pt x="0" y="497331"/>
                  </a:lnTo>
                  <a:close/>
                </a:path>
              </a:pathLst>
            </a:custGeom>
            <a:ln w="25908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363434" y="2004427"/>
            <a:ext cx="3089226" cy="1293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52219" y="2150490"/>
            <a:ext cx="1337945" cy="90805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indent="248285">
              <a:lnSpc>
                <a:spcPts val="2210"/>
              </a:lnSpc>
              <a:spcBef>
                <a:spcPts val="430"/>
              </a:spcBef>
            </a:pP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1. Click  An</a:t>
            </a:r>
            <a:r>
              <a:rPr sz="2100" spc="5" dirty="0">
                <a:solidFill>
                  <a:srgbClr val="FFFFFF"/>
                </a:solidFill>
                <a:latin typeface="Caladea"/>
                <a:cs typeface="Caladea"/>
              </a:rPr>
              <a:t>i</a:t>
            </a: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matio</a:t>
            </a:r>
            <a:r>
              <a:rPr sz="2100" spc="5" dirty="0">
                <a:solidFill>
                  <a:srgbClr val="FFFFFF"/>
                </a:solidFill>
                <a:latin typeface="Caladea"/>
                <a:cs typeface="Caladea"/>
              </a:rPr>
              <a:t>n</a:t>
            </a: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s</a:t>
            </a:r>
            <a:endParaRPr sz="2100">
              <a:latin typeface="Caladea"/>
              <a:cs typeface="Caladea"/>
            </a:endParaRPr>
          </a:p>
          <a:p>
            <a:pPr marL="635" algn="ctr">
              <a:lnSpc>
                <a:spcPts val="2195"/>
              </a:lnSpc>
            </a:pPr>
            <a:r>
              <a:rPr sz="2100" spc="-60" dirty="0">
                <a:solidFill>
                  <a:srgbClr val="FFFFFF"/>
                </a:solidFill>
                <a:latin typeface="Caladea"/>
                <a:cs typeface="Caladea"/>
              </a:rPr>
              <a:t>Tab</a:t>
            </a:r>
            <a:endParaRPr sz="2100">
              <a:latin typeface="Caladea"/>
              <a:cs typeface="Calade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61716" y="1994916"/>
            <a:ext cx="3125724" cy="130301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036821" y="2150490"/>
            <a:ext cx="1202055" cy="90805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 indent="121920">
              <a:lnSpc>
                <a:spcPts val="2210"/>
              </a:lnSpc>
              <a:spcBef>
                <a:spcPts val="430"/>
              </a:spcBef>
            </a:pP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2. Select  </a:t>
            </a:r>
            <a:r>
              <a:rPr sz="2100" spc="-75" dirty="0">
                <a:solidFill>
                  <a:srgbClr val="FFFFFF"/>
                </a:solidFill>
                <a:latin typeface="Caladea"/>
                <a:cs typeface="Caladea"/>
              </a:rPr>
              <a:t>T</a:t>
            </a:r>
            <a:r>
              <a:rPr sz="2100" spc="-50" dirty="0">
                <a:solidFill>
                  <a:srgbClr val="FFFFFF"/>
                </a:solidFill>
                <a:latin typeface="Caladea"/>
                <a:cs typeface="Caladea"/>
              </a:rPr>
              <a:t>r</a:t>
            </a: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ansition</a:t>
            </a:r>
            <a:endParaRPr sz="2100">
              <a:latin typeface="Caladea"/>
              <a:cs typeface="Caladea"/>
            </a:endParaRPr>
          </a:p>
          <a:p>
            <a:pPr marL="318770">
              <a:lnSpc>
                <a:spcPts val="2195"/>
              </a:lnSpc>
            </a:pPr>
            <a:r>
              <a:rPr sz="2100" spc="-15" dirty="0">
                <a:solidFill>
                  <a:srgbClr val="FFFFFF"/>
                </a:solidFill>
                <a:latin typeface="Caladea"/>
                <a:cs typeface="Caladea"/>
              </a:rPr>
              <a:t>Type</a:t>
            </a:r>
            <a:endParaRPr sz="2100">
              <a:latin typeface="Caladea"/>
              <a:cs typeface="Caladea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77484" y="1933955"/>
            <a:ext cx="3127248" cy="14737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6611239" y="2009647"/>
            <a:ext cx="1489075" cy="1189990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marR="5080" algn="ctr">
              <a:lnSpc>
                <a:spcPct val="87900"/>
              </a:lnSpc>
              <a:spcBef>
                <a:spcPts val="405"/>
              </a:spcBef>
            </a:pP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3.Select  </a:t>
            </a:r>
            <a:r>
              <a:rPr sz="2100" spc="-20" dirty="0">
                <a:solidFill>
                  <a:srgbClr val="FFFFFF"/>
                </a:solidFill>
                <a:latin typeface="Caladea"/>
                <a:cs typeface="Caladea"/>
              </a:rPr>
              <a:t>Transition</a:t>
            </a:r>
            <a:r>
              <a:rPr sz="2100" spc="-40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100" spc="-20" dirty="0">
                <a:solidFill>
                  <a:srgbClr val="FFFFFF"/>
                </a:solidFill>
                <a:latin typeface="Caladea"/>
                <a:cs typeface="Caladea"/>
              </a:rPr>
              <a:t>to  </a:t>
            </a: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this </a:t>
            </a:r>
            <a:r>
              <a:rPr sz="2100" dirty="0">
                <a:solidFill>
                  <a:srgbClr val="FFFFFF"/>
                </a:solidFill>
                <a:latin typeface="Caladea"/>
                <a:cs typeface="Caladea"/>
              </a:rPr>
              <a:t>Slide </a:t>
            </a:r>
            <a:r>
              <a:rPr sz="2100" spc="-5" dirty="0">
                <a:solidFill>
                  <a:srgbClr val="FFFFFF"/>
                </a:solidFill>
                <a:latin typeface="Caladea"/>
                <a:cs typeface="Caladea"/>
              </a:rPr>
              <a:t>or  All</a:t>
            </a:r>
            <a:r>
              <a:rPr sz="2100" spc="-20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100" dirty="0">
                <a:solidFill>
                  <a:srgbClr val="FFFFFF"/>
                </a:solidFill>
                <a:latin typeface="Caladea"/>
                <a:cs typeface="Caladea"/>
              </a:rPr>
              <a:t>Slides</a:t>
            </a:r>
            <a:endParaRPr sz="2100">
              <a:latin typeface="Caladea"/>
              <a:cs typeface="Calade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83994" y="3988689"/>
            <a:ext cx="1841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Georgia"/>
                <a:cs typeface="Georgia"/>
              </a:rPr>
              <a:t>1.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46575" y="5360619"/>
            <a:ext cx="2159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2.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785229" y="3683889"/>
            <a:ext cx="2139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3.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36125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/>
              <a:t>Inserting</a:t>
            </a:r>
            <a:r>
              <a:rPr spc="-300" dirty="0"/>
              <a:t> </a:t>
            </a:r>
            <a:r>
              <a:rPr spc="-90" dirty="0"/>
              <a:t>SmartArt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3191255" y="1591055"/>
            <a:ext cx="5706110" cy="4575175"/>
            <a:chOff x="3191255" y="1591055"/>
            <a:chExt cx="5706110" cy="4575175"/>
          </a:xfrm>
        </p:grpSpPr>
        <p:sp>
          <p:nvSpPr>
            <p:cNvPr id="4" name="object 4"/>
            <p:cNvSpPr/>
            <p:nvPr/>
          </p:nvSpPr>
          <p:spPr>
            <a:xfrm>
              <a:off x="3200399" y="1600199"/>
              <a:ext cx="5687567" cy="45567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95827" y="1595627"/>
              <a:ext cx="5697220" cy="4566285"/>
            </a:xfrm>
            <a:custGeom>
              <a:avLst/>
              <a:gdLst/>
              <a:ahLst/>
              <a:cxnLst/>
              <a:rect l="l" t="t" r="r" b="b"/>
              <a:pathLst>
                <a:path w="5697220" h="4566285">
                  <a:moveTo>
                    <a:pt x="0" y="4565904"/>
                  </a:moveTo>
                  <a:lnTo>
                    <a:pt x="5696712" y="4565904"/>
                  </a:lnTo>
                  <a:lnTo>
                    <a:pt x="5696712" y="0"/>
                  </a:lnTo>
                  <a:lnTo>
                    <a:pt x="0" y="0"/>
                  </a:lnTo>
                  <a:lnTo>
                    <a:pt x="0" y="456590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210945" y="1884015"/>
            <a:ext cx="2902585" cy="3058795"/>
            <a:chOff x="210945" y="1884015"/>
            <a:chExt cx="2902585" cy="3058795"/>
          </a:xfrm>
        </p:grpSpPr>
        <p:sp>
          <p:nvSpPr>
            <p:cNvPr id="7" name="object 7"/>
            <p:cNvSpPr/>
            <p:nvPr/>
          </p:nvSpPr>
          <p:spPr>
            <a:xfrm>
              <a:off x="210945" y="1884015"/>
              <a:ext cx="2480438" cy="97805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2747" y="2924907"/>
              <a:ext cx="2478948" cy="97805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34583" y="3964275"/>
              <a:ext cx="2478948" cy="9780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21970" y="2012950"/>
            <a:ext cx="1607820" cy="256730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338455">
              <a:lnSpc>
                <a:spcPts val="2210"/>
              </a:lnSpc>
              <a:spcBef>
                <a:spcPts val="430"/>
              </a:spcBef>
              <a:buAutoNum type="arabicPeriod"/>
              <a:tabLst>
                <a:tab pos="292735" algn="l"/>
              </a:tabLst>
            </a:pPr>
            <a:r>
              <a:rPr sz="2100" b="1" spc="-10" dirty="0">
                <a:solidFill>
                  <a:srgbClr val="FFFFFF"/>
                </a:solidFill>
                <a:latin typeface="Caladea"/>
                <a:cs typeface="Caladea"/>
              </a:rPr>
              <a:t>Click  </a:t>
            </a:r>
            <a:r>
              <a:rPr sz="2100" b="1" spc="-5" dirty="0">
                <a:solidFill>
                  <a:srgbClr val="FFFFFF"/>
                </a:solidFill>
                <a:latin typeface="Caladea"/>
                <a:cs typeface="Caladea"/>
              </a:rPr>
              <a:t>Insert</a:t>
            </a:r>
            <a:r>
              <a:rPr sz="2100" b="1" spc="-65" dirty="0">
                <a:solidFill>
                  <a:srgbClr val="FFFFFF"/>
                </a:solidFill>
                <a:latin typeface="Caladea"/>
                <a:cs typeface="Caladea"/>
              </a:rPr>
              <a:t> </a:t>
            </a:r>
            <a:r>
              <a:rPr sz="2100" b="1" spc="-60" dirty="0">
                <a:solidFill>
                  <a:srgbClr val="FFFFFF"/>
                </a:solidFill>
                <a:latin typeface="Caladea"/>
                <a:cs typeface="Caladea"/>
              </a:rPr>
              <a:t>Tab</a:t>
            </a:r>
            <a:endParaRPr sz="21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FFFFFF"/>
              </a:buClr>
              <a:buFont typeface="Caladea"/>
              <a:buAutoNum type="arabicPeriod"/>
            </a:pPr>
            <a:endParaRPr sz="3200">
              <a:latin typeface="Caladea"/>
              <a:cs typeface="Caladea"/>
            </a:endParaRPr>
          </a:p>
          <a:p>
            <a:pPr marL="224154" marR="241935">
              <a:lnSpc>
                <a:spcPts val="2210"/>
              </a:lnSpc>
              <a:buAutoNum type="arabicPeriod"/>
              <a:tabLst>
                <a:tab pos="504190" algn="l"/>
              </a:tabLst>
            </a:pPr>
            <a:r>
              <a:rPr sz="2100" b="1" dirty="0">
                <a:solidFill>
                  <a:srgbClr val="FFFFFF"/>
                </a:solidFill>
                <a:latin typeface="Caladea"/>
                <a:cs typeface="Caladea"/>
              </a:rPr>
              <a:t>Select  </a:t>
            </a:r>
            <a:r>
              <a:rPr sz="2100" b="1" spc="-5" dirty="0">
                <a:solidFill>
                  <a:srgbClr val="FFFFFF"/>
                </a:solidFill>
                <a:latin typeface="Caladea"/>
                <a:cs typeface="Caladea"/>
              </a:rPr>
              <a:t>Sm</a:t>
            </a:r>
            <a:r>
              <a:rPr sz="2100" b="1" spc="5" dirty="0">
                <a:solidFill>
                  <a:srgbClr val="FFFFFF"/>
                </a:solidFill>
                <a:latin typeface="Caladea"/>
                <a:cs typeface="Caladea"/>
              </a:rPr>
              <a:t>a</a:t>
            </a:r>
            <a:r>
              <a:rPr sz="2100" b="1" spc="-5" dirty="0">
                <a:solidFill>
                  <a:srgbClr val="FFFFFF"/>
                </a:solidFill>
                <a:latin typeface="Caladea"/>
                <a:cs typeface="Caladea"/>
              </a:rPr>
              <a:t>rtA</a:t>
            </a:r>
            <a:r>
              <a:rPr sz="2100" b="1" spc="5" dirty="0">
                <a:solidFill>
                  <a:srgbClr val="FFFFFF"/>
                </a:solidFill>
                <a:latin typeface="Caladea"/>
                <a:cs typeface="Caladea"/>
              </a:rPr>
              <a:t>r</a:t>
            </a:r>
            <a:r>
              <a:rPr sz="2100" b="1" dirty="0">
                <a:solidFill>
                  <a:srgbClr val="FFFFFF"/>
                </a:solidFill>
                <a:latin typeface="Caladea"/>
                <a:cs typeface="Caladea"/>
              </a:rPr>
              <a:t>t</a:t>
            </a:r>
            <a:endParaRPr sz="2100">
              <a:latin typeface="Caladea"/>
              <a:cs typeface="Caladea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Caladea"/>
              <a:buAutoNum type="arabicPeriod"/>
            </a:pPr>
            <a:endParaRPr sz="2400">
              <a:latin typeface="Caladea"/>
              <a:cs typeface="Caladea"/>
            </a:endParaRPr>
          </a:p>
          <a:p>
            <a:pPr marL="715010" indent="-280035">
              <a:lnSpc>
                <a:spcPct val="100000"/>
              </a:lnSpc>
              <a:spcBef>
                <a:spcPts val="1735"/>
              </a:spcBef>
              <a:buAutoNum type="arabicPeriod"/>
              <a:tabLst>
                <a:tab pos="715645" algn="l"/>
              </a:tabLst>
            </a:pPr>
            <a:r>
              <a:rPr sz="2100" b="1" spc="-10" dirty="0">
                <a:solidFill>
                  <a:srgbClr val="FFFFFF"/>
                </a:solidFill>
                <a:latin typeface="Caladea"/>
                <a:cs typeface="Caladea"/>
              </a:rPr>
              <a:t>C</a:t>
            </a:r>
            <a:r>
              <a:rPr sz="2100" b="1" dirty="0">
                <a:solidFill>
                  <a:srgbClr val="FFFFFF"/>
                </a:solidFill>
                <a:latin typeface="Caladea"/>
                <a:cs typeface="Caladea"/>
              </a:rPr>
              <a:t>hoose</a:t>
            </a:r>
            <a:endParaRPr sz="2100">
              <a:latin typeface="Caladea"/>
              <a:cs typeface="Calade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011679" y="2555748"/>
            <a:ext cx="894715" cy="1702435"/>
            <a:chOff x="2011679" y="2555748"/>
            <a:chExt cx="894715" cy="1702435"/>
          </a:xfrm>
        </p:grpSpPr>
        <p:sp>
          <p:nvSpPr>
            <p:cNvPr id="12" name="object 12"/>
            <p:cNvSpPr/>
            <p:nvPr/>
          </p:nvSpPr>
          <p:spPr>
            <a:xfrm>
              <a:off x="2011679" y="2555748"/>
              <a:ext cx="684276" cy="6690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045207" y="2581656"/>
              <a:ext cx="581025" cy="579120"/>
            </a:xfrm>
            <a:custGeom>
              <a:avLst/>
              <a:gdLst/>
              <a:ahLst/>
              <a:cxnLst/>
              <a:rect l="l" t="t" r="r" b="b"/>
              <a:pathLst>
                <a:path w="581025" h="579119">
                  <a:moveTo>
                    <a:pt x="449961" y="0"/>
                  </a:moveTo>
                  <a:lnTo>
                    <a:pt x="130683" y="0"/>
                  </a:lnTo>
                  <a:lnTo>
                    <a:pt x="130683" y="318516"/>
                  </a:lnTo>
                  <a:lnTo>
                    <a:pt x="0" y="318516"/>
                  </a:lnTo>
                  <a:lnTo>
                    <a:pt x="290322" y="579120"/>
                  </a:lnTo>
                  <a:lnTo>
                    <a:pt x="580644" y="318516"/>
                  </a:lnTo>
                  <a:lnTo>
                    <a:pt x="449961" y="318516"/>
                  </a:lnTo>
                  <a:lnTo>
                    <a:pt x="449961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045207" y="2581656"/>
              <a:ext cx="581025" cy="579120"/>
            </a:xfrm>
            <a:custGeom>
              <a:avLst/>
              <a:gdLst/>
              <a:ahLst/>
              <a:cxnLst/>
              <a:rect l="l" t="t" r="r" b="b"/>
              <a:pathLst>
                <a:path w="581025" h="579119">
                  <a:moveTo>
                    <a:pt x="0" y="318516"/>
                  </a:moveTo>
                  <a:lnTo>
                    <a:pt x="130683" y="318516"/>
                  </a:lnTo>
                  <a:lnTo>
                    <a:pt x="130683" y="0"/>
                  </a:lnTo>
                  <a:lnTo>
                    <a:pt x="449961" y="0"/>
                  </a:lnTo>
                  <a:lnTo>
                    <a:pt x="449961" y="318516"/>
                  </a:lnTo>
                  <a:lnTo>
                    <a:pt x="580644" y="318516"/>
                  </a:lnTo>
                  <a:lnTo>
                    <a:pt x="290322" y="579120"/>
                  </a:lnTo>
                  <a:lnTo>
                    <a:pt x="0" y="318516"/>
                  </a:lnTo>
                  <a:close/>
                </a:path>
              </a:pathLst>
            </a:custGeom>
            <a:ln w="9143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223515" y="3589020"/>
              <a:ext cx="682751" cy="66903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257043" y="3614928"/>
              <a:ext cx="579120" cy="579120"/>
            </a:xfrm>
            <a:custGeom>
              <a:avLst/>
              <a:gdLst/>
              <a:ahLst/>
              <a:cxnLst/>
              <a:rect l="l" t="t" r="r" b="b"/>
              <a:pathLst>
                <a:path w="579119" h="579120">
                  <a:moveTo>
                    <a:pt x="448818" y="0"/>
                  </a:moveTo>
                  <a:lnTo>
                    <a:pt x="130301" y="0"/>
                  </a:lnTo>
                  <a:lnTo>
                    <a:pt x="130301" y="318516"/>
                  </a:lnTo>
                  <a:lnTo>
                    <a:pt x="0" y="318516"/>
                  </a:lnTo>
                  <a:lnTo>
                    <a:pt x="289560" y="579120"/>
                  </a:lnTo>
                  <a:lnTo>
                    <a:pt x="579119" y="318516"/>
                  </a:lnTo>
                  <a:lnTo>
                    <a:pt x="448818" y="318516"/>
                  </a:lnTo>
                  <a:lnTo>
                    <a:pt x="448818" y="0"/>
                  </a:lnTo>
                  <a:close/>
                </a:path>
              </a:pathLst>
            </a:custGeom>
            <a:solidFill>
              <a:srgbClr val="E0ECEF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257043" y="3614928"/>
              <a:ext cx="579120" cy="579120"/>
            </a:xfrm>
            <a:custGeom>
              <a:avLst/>
              <a:gdLst/>
              <a:ahLst/>
              <a:cxnLst/>
              <a:rect l="l" t="t" r="r" b="b"/>
              <a:pathLst>
                <a:path w="579119" h="579120">
                  <a:moveTo>
                    <a:pt x="0" y="318516"/>
                  </a:moveTo>
                  <a:lnTo>
                    <a:pt x="130301" y="318516"/>
                  </a:lnTo>
                  <a:lnTo>
                    <a:pt x="130301" y="0"/>
                  </a:lnTo>
                  <a:lnTo>
                    <a:pt x="448818" y="0"/>
                  </a:lnTo>
                  <a:lnTo>
                    <a:pt x="448818" y="318516"/>
                  </a:lnTo>
                  <a:lnTo>
                    <a:pt x="579119" y="318516"/>
                  </a:lnTo>
                  <a:lnTo>
                    <a:pt x="289560" y="579120"/>
                  </a:lnTo>
                  <a:lnTo>
                    <a:pt x="0" y="318516"/>
                  </a:lnTo>
                  <a:close/>
                </a:path>
              </a:pathLst>
            </a:custGeom>
            <a:ln w="9144">
              <a:solidFill>
                <a:srgbClr val="1C1C1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46456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5" dirty="0"/>
              <a:t>Editing</a:t>
            </a:r>
            <a:r>
              <a:rPr spc="-275" dirty="0"/>
              <a:t> </a:t>
            </a:r>
            <a:r>
              <a:rPr spc="-100" dirty="0"/>
              <a:t>Hyperlinks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524255" y="1438655"/>
            <a:ext cx="2228215" cy="2228215"/>
            <a:chOff x="524255" y="1438655"/>
            <a:chExt cx="2228215" cy="2228215"/>
          </a:xfrm>
        </p:grpSpPr>
        <p:sp>
          <p:nvSpPr>
            <p:cNvPr id="4" name="object 4"/>
            <p:cNvSpPr/>
            <p:nvPr/>
          </p:nvSpPr>
          <p:spPr>
            <a:xfrm>
              <a:off x="533399" y="1629116"/>
              <a:ext cx="2209800" cy="202848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28827" y="1443227"/>
              <a:ext cx="2219325" cy="2219325"/>
            </a:xfrm>
            <a:custGeom>
              <a:avLst/>
              <a:gdLst/>
              <a:ahLst/>
              <a:cxnLst/>
              <a:rect l="l" t="t" r="r" b="b"/>
              <a:pathLst>
                <a:path w="2219325" h="2219325">
                  <a:moveTo>
                    <a:pt x="0" y="2218944"/>
                  </a:moveTo>
                  <a:lnTo>
                    <a:pt x="2218944" y="2218944"/>
                  </a:lnTo>
                  <a:lnTo>
                    <a:pt x="2218944" y="0"/>
                  </a:lnTo>
                  <a:lnTo>
                    <a:pt x="0" y="0"/>
                  </a:lnTo>
                  <a:lnTo>
                    <a:pt x="0" y="2218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6239255" y="3648455"/>
            <a:ext cx="2228215" cy="2228215"/>
            <a:chOff x="6239255" y="3648455"/>
            <a:chExt cx="2228215" cy="2228215"/>
          </a:xfrm>
        </p:grpSpPr>
        <p:sp>
          <p:nvSpPr>
            <p:cNvPr id="7" name="object 7"/>
            <p:cNvSpPr/>
            <p:nvPr/>
          </p:nvSpPr>
          <p:spPr>
            <a:xfrm>
              <a:off x="6248399" y="3657599"/>
              <a:ext cx="2209800" cy="2209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243827" y="3653027"/>
              <a:ext cx="2219325" cy="2219325"/>
            </a:xfrm>
            <a:custGeom>
              <a:avLst/>
              <a:gdLst/>
              <a:ahLst/>
              <a:cxnLst/>
              <a:rect l="l" t="t" r="r" b="b"/>
              <a:pathLst>
                <a:path w="2219325" h="2219325">
                  <a:moveTo>
                    <a:pt x="0" y="2218944"/>
                  </a:moveTo>
                  <a:lnTo>
                    <a:pt x="2218944" y="2218944"/>
                  </a:lnTo>
                  <a:lnTo>
                    <a:pt x="2218944" y="0"/>
                  </a:lnTo>
                  <a:lnTo>
                    <a:pt x="0" y="0"/>
                  </a:lnTo>
                  <a:lnTo>
                    <a:pt x="0" y="22189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493008" y="1816607"/>
            <a:ext cx="3607435" cy="1245235"/>
            <a:chOff x="3493008" y="1816607"/>
            <a:chExt cx="3607435" cy="1245235"/>
          </a:xfrm>
        </p:grpSpPr>
        <p:sp>
          <p:nvSpPr>
            <p:cNvPr id="10" name="object 10"/>
            <p:cNvSpPr/>
            <p:nvPr/>
          </p:nvSpPr>
          <p:spPr>
            <a:xfrm>
              <a:off x="3505962" y="1829561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3378199" y="0"/>
                  </a:moveTo>
                  <a:lnTo>
                    <a:pt x="203200" y="0"/>
                  </a:lnTo>
                  <a:lnTo>
                    <a:pt x="156594" y="5364"/>
                  </a:lnTo>
                  <a:lnTo>
                    <a:pt x="113818" y="20645"/>
                  </a:lnTo>
                  <a:lnTo>
                    <a:pt x="76090" y="44626"/>
                  </a:lnTo>
                  <a:lnTo>
                    <a:pt x="44626" y="76090"/>
                  </a:lnTo>
                  <a:lnTo>
                    <a:pt x="20645" y="113818"/>
                  </a:lnTo>
                  <a:lnTo>
                    <a:pt x="5364" y="156594"/>
                  </a:lnTo>
                  <a:lnTo>
                    <a:pt x="0" y="203200"/>
                  </a:lnTo>
                  <a:lnTo>
                    <a:pt x="0" y="1016000"/>
                  </a:lnTo>
                  <a:lnTo>
                    <a:pt x="5364" y="1062605"/>
                  </a:lnTo>
                  <a:lnTo>
                    <a:pt x="20645" y="1105381"/>
                  </a:lnTo>
                  <a:lnTo>
                    <a:pt x="44626" y="1143109"/>
                  </a:lnTo>
                  <a:lnTo>
                    <a:pt x="76090" y="1174573"/>
                  </a:lnTo>
                  <a:lnTo>
                    <a:pt x="113818" y="1198554"/>
                  </a:lnTo>
                  <a:lnTo>
                    <a:pt x="156594" y="1213835"/>
                  </a:lnTo>
                  <a:lnTo>
                    <a:pt x="203200" y="1219200"/>
                  </a:lnTo>
                  <a:lnTo>
                    <a:pt x="3378199" y="1219200"/>
                  </a:lnTo>
                  <a:lnTo>
                    <a:pt x="3424805" y="1213835"/>
                  </a:lnTo>
                  <a:lnTo>
                    <a:pt x="3467581" y="1198554"/>
                  </a:lnTo>
                  <a:lnTo>
                    <a:pt x="3505309" y="1174573"/>
                  </a:lnTo>
                  <a:lnTo>
                    <a:pt x="3536773" y="1143109"/>
                  </a:lnTo>
                  <a:lnTo>
                    <a:pt x="3560754" y="1105381"/>
                  </a:lnTo>
                  <a:lnTo>
                    <a:pt x="3576035" y="1062605"/>
                  </a:lnTo>
                  <a:lnTo>
                    <a:pt x="3581399" y="1016000"/>
                  </a:lnTo>
                  <a:lnTo>
                    <a:pt x="3581399" y="203200"/>
                  </a:lnTo>
                  <a:lnTo>
                    <a:pt x="3576035" y="156594"/>
                  </a:lnTo>
                  <a:lnTo>
                    <a:pt x="3560754" y="113818"/>
                  </a:lnTo>
                  <a:lnTo>
                    <a:pt x="3536773" y="76090"/>
                  </a:lnTo>
                  <a:lnTo>
                    <a:pt x="3505309" y="44626"/>
                  </a:lnTo>
                  <a:lnTo>
                    <a:pt x="3467581" y="20645"/>
                  </a:lnTo>
                  <a:lnTo>
                    <a:pt x="3424805" y="5364"/>
                  </a:lnTo>
                  <a:lnTo>
                    <a:pt x="33781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505962" y="1829561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3378199" y="0"/>
                  </a:lnTo>
                  <a:lnTo>
                    <a:pt x="3424805" y="5364"/>
                  </a:lnTo>
                  <a:lnTo>
                    <a:pt x="3467581" y="20645"/>
                  </a:lnTo>
                  <a:lnTo>
                    <a:pt x="3505309" y="44626"/>
                  </a:lnTo>
                  <a:lnTo>
                    <a:pt x="3536773" y="76090"/>
                  </a:lnTo>
                  <a:lnTo>
                    <a:pt x="3560754" y="113818"/>
                  </a:lnTo>
                  <a:lnTo>
                    <a:pt x="3576035" y="156594"/>
                  </a:lnTo>
                  <a:lnTo>
                    <a:pt x="3581399" y="203200"/>
                  </a:lnTo>
                  <a:lnTo>
                    <a:pt x="3581399" y="1016000"/>
                  </a:lnTo>
                  <a:lnTo>
                    <a:pt x="3576035" y="1062605"/>
                  </a:lnTo>
                  <a:lnTo>
                    <a:pt x="3560754" y="1105381"/>
                  </a:lnTo>
                  <a:lnTo>
                    <a:pt x="3536773" y="1143109"/>
                  </a:lnTo>
                  <a:lnTo>
                    <a:pt x="3505309" y="1174573"/>
                  </a:lnTo>
                  <a:lnTo>
                    <a:pt x="3467581" y="1198554"/>
                  </a:lnTo>
                  <a:lnTo>
                    <a:pt x="3424805" y="1213835"/>
                  </a:lnTo>
                  <a:lnTo>
                    <a:pt x="3378199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660775" y="2158110"/>
            <a:ext cx="32588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4965" algn="l"/>
              </a:tabLst>
            </a:pPr>
            <a:r>
              <a:rPr sz="2400" dirty="0">
                <a:latin typeface="Georgia"/>
                <a:cs typeface="Georgia"/>
              </a:rPr>
              <a:t>1.	</a:t>
            </a:r>
            <a:r>
              <a:rPr sz="2400" spc="-5" dirty="0">
                <a:latin typeface="Georgia"/>
                <a:cs typeface="Georgia"/>
              </a:rPr>
              <a:t>Select the Design</a:t>
            </a:r>
            <a:r>
              <a:rPr sz="2400" spc="-90" dirty="0">
                <a:latin typeface="Georgia"/>
                <a:cs typeface="Georgia"/>
              </a:rPr>
              <a:t> </a:t>
            </a:r>
            <a:r>
              <a:rPr sz="2400" dirty="0">
                <a:latin typeface="Georgia"/>
                <a:cs typeface="Georgia"/>
              </a:rPr>
              <a:t>Tab</a:t>
            </a:r>
            <a:endParaRPr sz="2400">
              <a:latin typeface="Georgia"/>
              <a:cs typeface="Georgi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435608" y="4255008"/>
            <a:ext cx="3607435" cy="1245235"/>
            <a:chOff x="1435608" y="4255008"/>
            <a:chExt cx="3607435" cy="1245235"/>
          </a:xfrm>
        </p:grpSpPr>
        <p:sp>
          <p:nvSpPr>
            <p:cNvPr id="14" name="object 14"/>
            <p:cNvSpPr/>
            <p:nvPr/>
          </p:nvSpPr>
          <p:spPr>
            <a:xfrm>
              <a:off x="1448562" y="4267962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3378200" y="0"/>
                  </a:moveTo>
                  <a:lnTo>
                    <a:pt x="203200" y="0"/>
                  </a:lnTo>
                  <a:lnTo>
                    <a:pt x="156594" y="5364"/>
                  </a:lnTo>
                  <a:lnTo>
                    <a:pt x="113818" y="20645"/>
                  </a:lnTo>
                  <a:lnTo>
                    <a:pt x="76090" y="44626"/>
                  </a:lnTo>
                  <a:lnTo>
                    <a:pt x="44626" y="76090"/>
                  </a:lnTo>
                  <a:lnTo>
                    <a:pt x="20645" y="113818"/>
                  </a:lnTo>
                  <a:lnTo>
                    <a:pt x="5364" y="156594"/>
                  </a:lnTo>
                  <a:lnTo>
                    <a:pt x="0" y="203200"/>
                  </a:lnTo>
                  <a:lnTo>
                    <a:pt x="0" y="1016000"/>
                  </a:lnTo>
                  <a:lnTo>
                    <a:pt x="5364" y="1062605"/>
                  </a:lnTo>
                  <a:lnTo>
                    <a:pt x="20645" y="1105381"/>
                  </a:lnTo>
                  <a:lnTo>
                    <a:pt x="44626" y="1143109"/>
                  </a:lnTo>
                  <a:lnTo>
                    <a:pt x="76090" y="1174573"/>
                  </a:lnTo>
                  <a:lnTo>
                    <a:pt x="113818" y="1198554"/>
                  </a:lnTo>
                  <a:lnTo>
                    <a:pt x="156594" y="1213835"/>
                  </a:lnTo>
                  <a:lnTo>
                    <a:pt x="203200" y="1219200"/>
                  </a:lnTo>
                  <a:lnTo>
                    <a:pt x="3378200" y="1219200"/>
                  </a:lnTo>
                  <a:lnTo>
                    <a:pt x="3424805" y="1213835"/>
                  </a:lnTo>
                  <a:lnTo>
                    <a:pt x="3467581" y="1198554"/>
                  </a:lnTo>
                  <a:lnTo>
                    <a:pt x="3505309" y="1174573"/>
                  </a:lnTo>
                  <a:lnTo>
                    <a:pt x="3536773" y="1143109"/>
                  </a:lnTo>
                  <a:lnTo>
                    <a:pt x="3560754" y="1105381"/>
                  </a:lnTo>
                  <a:lnTo>
                    <a:pt x="3576035" y="1062605"/>
                  </a:lnTo>
                  <a:lnTo>
                    <a:pt x="3581400" y="1016000"/>
                  </a:lnTo>
                  <a:lnTo>
                    <a:pt x="3581400" y="203200"/>
                  </a:lnTo>
                  <a:lnTo>
                    <a:pt x="3576035" y="156594"/>
                  </a:lnTo>
                  <a:lnTo>
                    <a:pt x="3560754" y="113818"/>
                  </a:lnTo>
                  <a:lnTo>
                    <a:pt x="3536773" y="76090"/>
                  </a:lnTo>
                  <a:lnTo>
                    <a:pt x="3505309" y="44626"/>
                  </a:lnTo>
                  <a:lnTo>
                    <a:pt x="3467581" y="20645"/>
                  </a:lnTo>
                  <a:lnTo>
                    <a:pt x="3424805" y="5364"/>
                  </a:lnTo>
                  <a:lnTo>
                    <a:pt x="33782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48562" y="4267962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3378200" y="0"/>
                  </a:lnTo>
                  <a:lnTo>
                    <a:pt x="3424805" y="5364"/>
                  </a:lnTo>
                  <a:lnTo>
                    <a:pt x="3467581" y="20645"/>
                  </a:lnTo>
                  <a:lnTo>
                    <a:pt x="3505309" y="44626"/>
                  </a:lnTo>
                  <a:lnTo>
                    <a:pt x="3536773" y="76090"/>
                  </a:lnTo>
                  <a:lnTo>
                    <a:pt x="3560754" y="113818"/>
                  </a:lnTo>
                  <a:lnTo>
                    <a:pt x="3576035" y="156594"/>
                  </a:lnTo>
                  <a:lnTo>
                    <a:pt x="3581400" y="203200"/>
                  </a:lnTo>
                  <a:lnTo>
                    <a:pt x="3581400" y="1016000"/>
                  </a:lnTo>
                  <a:lnTo>
                    <a:pt x="3576035" y="1062605"/>
                  </a:lnTo>
                  <a:lnTo>
                    <a:pt x="3560754" y="1105381"/>
                  </a:lnTo>
                  <a:lnTo>
                    <a:pt x="3536773" y="1143109"/>
                  </a:lnTo>
                  <a:lnTo>
                    <a:pt x="3505309" y="1174573"/>
                  </a:lnTo>
                  <a:lnTo>
                    <a:pt x="3467581" y="1198554"/>
                  </a:lnTo>
                  <a:lnTo>
                    <a:pt x="3424805" y="1213835"/>
                  </a:lnTo>
                  <a:lnTo>
                    <a:pt x="33782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602994" y="4672965"/>
            <a:ext cx="31794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Georgia"/>
                <a:cs typeface="Georgia"/>
              </a:rPr>
              <a:t>2. </a:t>
            </a:r>
            <a:r>
              <a:rPr sz="2400" spc="-5" dirty="0">
                <a:latin typeface="Georgia"/>
                <a:cs typeface="Georgia"/>
              </a:rPr>
              <a:t>Select the Colors</a:t>
            </a:r>
            <a:r>
              <a:rPr sz="2400" spc="-80" dirty="0">
                <a:latin typeface="Georgia"/>
                <a:cs typeface="Georgia"/>
              </a:rPr>
              <a:t> </a:t>
            </a:r>
            <a:r>
              <a:rPr sz="2400" dirty="0">
                <a:latin typeface="Georgia"/>
                <a:cs typeface="Georgia"/>
              </a:rPr>
              <a:t>Tab</a:t>
            </a:r>
            <a:endParaRPr sz="2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7007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5" dirty="0"/>
              <a:t>Editing </a:t>
            </a:r>
            <a:r>
              <a:rPr spc="-100" dirty="0"/>
              <a:t>Hyperlinks</a:t>
            </a:r>
            <a:r>
              <a:rPr spc="-390" dirty="0"/>
              <a:t> </a:t>
            </a:r>
            <a:r>
              <a:rPr spc="-95" dirty="0"/>
              <a:t>Continued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95656" y="1667255"/>
            <a:ext cx="3599815" cy="1899285"/>
            <a:chOff x="295656" y="1667255"/>
            <a:chExt cx="3599815" cy="1899285"/>
          </a:xfrm>
        </p:grpSpPr>
        <p:sp>
          <p:nvSpPr>
            <p:cNvPr id="4" name="object 4"/>
            <p:cNvSpPr/>
            <p:nvPr/>
          </p:nvSpPr>
          <p:spPr>
            <a:xfrm>
              <a:off x="304800" y="1676399"/>
              <a:ext cx="3581400" cy="188061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00228" y="1671827"/>
              <a:ext cx="3590925" cy="1889760"/>
            </a:xfrm>
            <a:custGeom>
              <a:avLst/>
              <a:gdLst/>
              <a:ahLst/>
              <a:cxnLst/>
              <a:rect l="l" t="t" r="r" b="b"/>
              <a:pathLst>
                <a:path w="3590925" h="1889760">
                  <a:moveTo>
                    <a:pt x="0" y="1889760"/>
                  </a:moveTo>
                  <a:lnTo>
                    <a:pt x="3590544" y="1889760"/>
                  </a:lnTo>
                  <a:lnTo>
                    <a:pt x="3590544" y="0"/>
                  </a:lnTo>
                  <a:lnTo>
                    <a:pt x="0" y="0"/>
                  </a:lnTo>
                  <a:lnTo>
                    <a:pt x="0" y="1889760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096255" y="4181855"/>
            <a:ext cx="3599815" cy="1923414"/>
            <a:chOff x="5096255" y="4181855"/>
            <a:chExt cx="3599815" cy="1923414"/>
          </a:xfrm>
        </p:grpSpPr>
        <p:sp>
          <p:nvSpPr>
            <p:cNvPr id="7" name="object 7"/>
            <p:cNvSpPr/>
            <p:nvPr/>
          </p:nvSpPr>
          <p:spPr>
            <a:xfrm>
              <a:off x="5105399" y="4190999"/>
              <a:ext cx="3581400" cy="19050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100827" y="4186427"/>
              <a:ext cx="3590925" cy="1914525"/>
            </a:xfrm>
            <a:custGeom>
              <a:avLst/>
              <a:gdLst/>
              <a:ahLst/>
              <a:cxnLst/>
              <a:rect l="l" t="t" r="r" b="b"/>
              <a:pathLst>
                <a:path w="3590925" h="1914525">
                  <a:moveTo>
                    <a:pt x="0" y="1914144"/>
                  </a:moveTo>
                  <a:lnTo>
                    <a:pt x="3590544" y="1914144"/>
                  </a:lnTo>
                  <a:lnTo>
                    <a:pt x="3590544" y="0"/>
                  </a:lnTo>
                  <a:lnTo>
                    <a:pt x="0" y="0"/>
                  </a:lnTo>
                  <a:lnTo>
                    <a:pt x="0" y="1914144"/>
                  </a:lnTo>
                  <a:close/>
                </a:path>
              </a:pathLst>
            </a:custGeom>
            <a:ln w="9144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407408" y="1816607"/>
            <a:ext cx="4217035" cy="1245235"/>
            <a:chOff x="4407408" y="1816607"/>
            <a:chExt cx="4217035" cy="1245235"/>
          </a:xfrm>
        </p:grpSpPr>
        <p:sp>
          <p:nvSpPr>
            <p:cNvPr id="10" name="object 10"/>
            <p:cNvSpPr/>
            <p:nvPr/>
          </p:nvSpPr>
          <p:spPr>
            <a:xfrm>
              <a:off x="4420362" y="1829561"/>
              <a:ext cx="4191000" cy="1219200"/>
            </a:xfrm>
            <a:custGeom>
              <a:avLst/>
              <a:gdLst/>
              <a:ahLst/>
              <a:cxnLst/>
              <a:rect l="l" t="t" r="r" b="b"/>
              <a:pathLst>
                <a:path w="4191000" h="1219200">
                  <a:moveTo>
                    <a:pt x="3987799" y="0"/>
                  </a:moveTo>
                  <a:lnTo>
                    <a:pt x="203200" y="0"/>
                  </a:lnTo>
                  <a:lnTo>
                    <a:pt x="156594" y="5364"/>
                  </a:lnTo>
                  <a:lnTo>
                    <a:pt x="113818" y="20645"/>
                  </a:lnTo>
                  <a:lnTo>
                    <a:pt x="76090" y="44626"/>
                  </a:lnTo>
                  <a:lnTo>
                    <a:pt x="44626" y="76090"/>
                  </a:lnTo>
                  <a:lnTo>
                    <a:pt x="20645" y="113818"/>
                  </a:lnTo>
                  <a:lnTo>
                    <a:pt x="5364" y="156594"/>
                  </a:lnTo>
                  <a:lnTo>
                    <a:pt x="0" y="203200"/>
                  </a:lnTo>
                  <a:lnTo>
                    <a:pt x="0" y="1016000"/>
                  </a:lnTo>
                  <a:lnTo>
                    <a:pt x="5364" y="1062605"/>
                  </a:lnTo>
                  <a:lnTo>
                    <a:pt x="20645" y="1105381"/>
                  </a:lnTo>
                  <a:lnTo>
                    <a:pt x="44626" y="1143109"/>
                  </a:lnTo>
                  <a:lnTo>
                    <a:pt x="76090" y="1174573"/>
                  </a:lnTo>
                  <a:lnTo>
                    <a:pt x="113818" y="1198554"/>
                  </a:lnTo>
                  <a:lnTo>
                    <a:pt x="156594" y="1213835"/>
                  </a:lnTo>
                  <a:lnTo>
                    <a:pt x="203200" y="1219200"/>
                  </a:lnTo>
                  <a:lnTo>
                    <a:pt x="3987799" y="1219200"/>
                  </a:lnTo>
                  <a:lnTo>
                    <a:pt x="4034405" y="1213835"/>
                  </a:lnTo>
                  <a:lnTo>
                    <a:pt x="4077181" y="1198554"/>
                  </a:lnTo>
                  <a:lnTo>
                    <a:pt x="4114909" y="1174573"/>
                  </a:lnTo>
                  <a:lnTo>
                    <a:pt x="4146373" y="1143109"/>
                  </a:lnTo>
                  <a:lnTo>
                    <a:pt x="4170354" y="1105381"/>
                  </a:lnTo>
                  <a:lnTo>
                    <a:pt x="4185635" y="1062605"/>
                  </a:lnTo>
                  <a:lnTo>
                    <a:pt x="4190999" y="1016000"/>
                  </a:lnTo>
                  <a:lnTo>
                    <a:pt x="4190999" y="203200"/>
                  </a:lnTo>
                  <a:lnTo>
                    <a:pt x="4185635" y="156594"/>
                  </a:lnTo>
                  <a:lnTo>
                    <a:pt x="4170354" y="113818"/>
                  </a:lnTo>
                  <a:lnTo>
                    <a:pt x="4146373" y="76090"/>
                  </a:lnTo>
                  <a:lnTo>
                    <a:pt x="4114909" y="44626"/>
                  </a:lnTo>
                  <a:lnTo>
                    <a:pt x="4077181" y="20645"/>
                  </a:lnTo>
                  <a:lnTo>
                    <a:pt x="4034405" y="5364"/>
                  </a:lnTo>
                  <a:lnTo>
                    <a:pt x="3987799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420362" y="1829561"/>
              <a:ext cx="4191000" cy="1219200"/>
            </a:xfrm>
            <a:custGeom>
              <a:avLst/>
              <a:gdLst/>
              <a:ahLst/>
              <a:cxnLst/>
              <a:rect l="l" t="t" r="r" b="b"/>
              <a:pathLst>
                <a:path w="41910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3987799" y="0"/>
                  </a:lnTo>
                  <a:lnTo>
                    <a:pt x="4034405" y="5364"/>
                  </a:lnTo>
                  <a:lnTo>
                    <a:pt x="4077181" y="20645"/>
                  </a:lnTo>
                  <a:lnTo>
                    <a:pt x="4114909" y="44626"/>
                  </a:lnTo>
                  <a:lnTo>
                    <a:pt x="4146373" y="76090"/>
                  </a:lnTo>
                  <a:lnTo>
                    <a:pt x="4170354" y="113818"/>
                  </a:lnTo>
                  <a:lnTo>
                    <a:pt x="4185635" y="156594"/>
                  </a:lnTo>
                  <a:lnTo>
                    <a:pt x="4190999" y="203200"/>
                  </a:lnTo>
                  <a:lnTo>
                    <a:pt x="4190999" y="1016000"/>
                  </a:lnTo>
                  <a:lnTo>
                    <a:pt x="4185635" y="1062605"/>
                  </a:lnTo>
                  <a:lnTo>
                    <a:pt x="4170354" y="1105381"/>
                  </a:lnTo>
                  <a:lnTo>
                    <a:pt x="4146373" y="1143109"/>
                  </a:lnTo>
                  <a:lnTo>
                    <a:pt x="4114909" y="1174573"/>
                  </a:lnTo>
                  <a:lnTo>
                    <a:pt x="4077181" y="1198554"/>
                  </a:lnTo>
                  <a:lnTo>
                    <a:pt x="4034405" y="1213835"/>
                  </a:lnTo>
                  <a:lnTo>
                    <a:pt x="3987799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902208" y="4559808"/>
            <a:ext cx="3607435" cy="1245235"/>
            <a:chOff x="902208" y="4559808"/>
            <a:chExt cx="3607435" cy="1245235"/>
          </a:xfrm>
        </p:grpSpPr>
        <p:sp>
          <p:nvSpPr>
            <p:cNvPr id="13" name="object 13"/>
            <p:cNvSpPr/>
            <p:nvPr/>
          </p:nvSpPr>
          <p:spPr>
            <a:xfrm>
              <a:off x="915162" y="4572762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3378200" y="0"/>
                  </a:moveTo>
                  <a:lnTo>
                    <a:pt x="203200" y="0"/>
                  </a:lnTo>
                  <a:lnTo>
                    <a:pt x="156610" y="5364"/>
                  </a:lnTo>
                  <a:lnTo>
                    <a:pt x="113840" y="20645"/>
                  </a:lnTo>
                  <a:lnTo>
                    <a:pt x="76111" y="44626"/>
                  </a:lnTo>
                  <a:lnTo>
                    <a:pt x="44642" y="76090"/>
                  </a:lnTo>
                  <a:lnTo>
                    <a:pt x="20654" y="113818"/>
                  </a:lnTo>
                  <a:lnTo>
                    <a:pt x="5367" y="156594"/>
                  </a:lnTo>
                  <a:lnTo>
                    <a:pt x="0" y="203200"/>
                  </a:lnTo>
                  <a:lnTo>
                    <a:pt x="0" y="1016000"/>
                  </a:lnTo>
                  <a:lnTo>
                    <a:pt x="5367" y="1062589"/>
                  </a:lnTo>
                  <a:lnTo>
                    <a:pt x="20654" y="1105359"/>
                  </a:lnTo>
                  <a:lnTo>
                    <a:pt x="44642" y="1143088"/>
                  </a:lnTo>
                  <a:lnTo>
                    <a:pt x="76111" y="1174557"/>
                  </a:lnTo>
                  <a:lnTo>
                    <a:pt x="113840" y="1198545"/>
                  </a:lnTo>
                  <a:lnTo>
                    <a:pt x="156610" y="1213832"/>
                  </a:lnTo>
                  <a:lnTo>
                    <a:pt x="203200" y="1219200"/>
                  </a:lnTo>
                  <a:lnTo>
                    <a:pt x="3378200" y="1219200"/>
                  </a:lnTo>
                  <a:lnTo>
                    <a:pt x="3424805" y="1213832"/>
                  </a:lnTo>
                  <a:lnTo>
                    <a:pt x="3467581" y="1198545"/>
                  </a:lnTo>
                  <a:lnTo>
                    <a:pt x="3505309" y="1174557"/>
                  </a:lnTo>
                  <a:lnTo>
                    <a:pt x="3536773" y="1143088"/>
                  </a:lnTo>
                  <a:lnTo>
                    <a:pt x="3560754" y="1105359"/>
                  </a:lnTo>
                  <a:lnTo>
                    <a:pt x="3576035" y="1062589"/>
                  </a:lnTo>
                  <a:lnTo>
                    <a:pt x="3581400" y="1016000"/>
                  </a:lnTo>
                  <a:lnTo>
                    <a:pt x="3581400" y="203200"/>
                  </a:lnTo>
                  <a:lnTo>
                    <a:pt x="3576035" y="156594"/>
                  </a:lnTo>
                  <a:lnTo>
                    <a:pt x="3560754" y="113818"/>
                  </a:lnTo>
                  <a:lnTo>
                    <a:pt x="3536773" y="76090"/>
                  </a:lnTo>
                  <a:lnTo>
                    <a:pt x="3505309" y="44626"/>
                  </a:lnTo>
                  <a:lnTo>
                    <a:pt x="3467581" y="20645"/>
                  </a:lnTo>
                  <a:lnTo>
                    <a:pt x="3424805" y="5364"/>
                  </a:lnTo>
                  <a:lnTo>
                    <a:pt x="3378200" y="0"/>
                  </a:lnTo>
                  <a:close/>
                </a:path>
              </a:pathLst>
            </a:custGeom>
            <a:solidFill>
              <a:srgbClr val="EDF5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15162" y="4572762"/>
              <a:ext cx="3581400" cy="1219200"/>
            </a:xfrm>
            <a:custGeom>
              <a:avLst/>
              <a:gdLst/>
              <a:ahLst/>
              <a:cxnLst/>
              <a:rect l="l" t="t" r="r" b="b"/>
              <a:pathLst>
                <a:path w="3581400" h="1219200">
                  <a:moveTo>
                    <a:pt x="0" y="203200"/>
                  </a:moveTo>
                  <a:lnTo>
                    <a:pt x="5367" y="156594"/>
                  </a:lnTo>
                  <a:lnTo>
                    <a:pt x="20654" y="113818"/>
                  </a:lnTo>
                  <a:lnTo>
                    <a:pt x="44642" y="76090"/>
                  </a:lnTo>
                  <a:lnTo>
                    <a:pt x="76111" y="44626"/>
                  </a:lnTo>
                  <a:lnTo>
                    <a:pt x="113840" y="20645"/>
                  </a:lnTo>
                  <a:lnTo>
                    <a:pt x="156610" y="5364"/>
                  </a:lnTo>
                  <a:lnTo>
                    <a:pt x="203200" y="0"/>
                  </a:lnTo>
                  <a:lnTo>
                    <a:pt x="3378200" y="0"/>
                  </a:lnTo>
                  <a:lnTo>
                    <a:pt x="3424805" y="5364"/>
                  </a:lnTo>
                  <a:lnTo>
                    <a:pt x="3467581" y="20645"/>
                  </a:lnTo>
                  <a:lnTo>
                    <a:pt x="3505309" y="44626"/>
                  </a:lnTo>
                  <a:lnTo>
                    <a:pt x="3536773" y="76090"/>
                  </a:lnTo>
                  <a:lnTo>
                    <a:pt x="3560754" y="113818"/>
                  </a:lnTo>
                  <a:lnTo>
                    <a:pt x="3576035" y="156594"/>
                  </a:lnTo>
                  <a:lnTo>
                    <a:pt x="3581400" y="203200"/>
                  </a:lnTo>
                  <a:lnTo>
                    <a:pt x="3581400" y="1016000"/>
                  </a:lnTo>
                  <a:lnTo>
                    <a:pt x="3576035" y="1062589"/>
                  </a:lnTo>
                  <a:lnTo>
                    <a:pt x="3560754" y="1105359"/>
                  </a:lnTo>
                  <a:lnTo>
                    <a:pt x="3536773" y="1143088"/>
                  </a:lnTo>
                  <a:lnTo>
                    <a:pt x="3505309" y="1174557"/>
                  </a:lnTo>
                  <a:lnTo>
                    <a:pt x="3467581" y="1198545"/>
                  </a:lnTo>
                  <a:lnTo>
                    <a:pt x="3424805" y="1213832"/>
                  </a:lnTo>
                  <a:lnTo>
                    <a:pt x="3378200" y="1219200"/>
                  </a:lnTo>
                  <a:lnTo>
                    <a:pt x="203200" y="1219200"/>
                  </a:lnTo>
                  <a:lnTo>
                    <a:pt x="156610" y="1213832"/>
                  </a:lnTo>
                  <a:lnTo>
                    <a:pt x="113840" y="1198545"/>
                  </a:lnTo>
                  <a:lnTo>
                    <a:pt x="76111" y="1174557"/>
                  </a:lnTo>
                  <a:lnTo>
                    <a:pt x="44642" y="1143088"/>
                  </a:lnTo>
                  <a:lnTo>
                    <a:pt x="20654" y="1105359"/>
                  </a:lnTo>
                  <a:lnTo>
                    <a:pt x="5367" y="1062589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25908">
              <a:solidFill>
                <a:srgbClr val="A8CDD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4727575" y="2235834"/>
            <a:ext cx="35477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3. </a:t>
            </a:r>
            <a:r>
              <a:rPr sz="1800" spc="-5" dirty="0">
                <a:latin typeface="Georgia"/>
                <a:cs typeface="Georgia"/>
              </a:rPr>
              <a:t>Select Create New </a:t>
            </a:r>
            <a:r>
              <a:rPr sz="1800" dirty="0">
                <a:latin typeface="Georgia"/>
                <a:cs typeface="Georgia"/>
              </a:rPr>
              <a:t>Theme </a:t>
            </a:r>
            <a:r>
              <a:rPr sz="1800" spc="-10" dirty="0">
                <a:latin typeface="Georgia"/>
                <a:cs typeface="Georgia"/>
              </a:rPr>
              <a:t>Colors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5844" y="4978984"/>
            <a:ext cx="31375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Georgia"/>
                <a:cs typeface="Georgia"/>
              </a:rPr>
              <a:t>4. </a:t>
            </a:r>
            <a:r>
              <a:rPr sz="1800" spc="-5" dirty="0">
                <a:latin typeface="Georgia"/>
                <a:cs typeface="Georgia"/>
              </a:rPr>
              <a:t>Edit the Followed</a:t>
            </a:r>
            <a:r>
              <a:rPr sz="1800" spc="-35" dirty="0">
                <a:latin typeface="Georgia"/>
                <a:cs typeface="Georgia"/>
              </a:rPr>
              <a:t> </a:t>
            </a:r>
            <a:r>
              <a:rPr sz="1800" spc="-5" dirty="0">
                <a:latin typeface="Georgia"/>
                <a:cs typeface="Georgia"/>
              </a:rPr>
              <a:t>Hyperlink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29692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20" dirty="0">
                <a:solidFill>
                  <a:srgbClr val="676A54"/>
                </a:solidFill>
              </a:rPr>
              <a:t>PowerPoint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9694"/>
            <a:ext cx="5500370" cy="322707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300"/>
              </a:spcBef>
              <a:buClr>
                <a:srgbClr val="71A276"/>
              </a:buClr>
              <a:buSzPct val="85000"/>
              <a:buFont typeface="Wingdings"/>
              <a:buChar char=""/>
              <a:tabLst>
                <a:tab pos="195580" algn="l"/>
              </a:tabLst>
            </a:pPr>
            <a:r>
              <a:rPr sz="2000" spc="-5" dirty="0">
                <a:latin typeface="Caladea"/>
                <a:cs typeface="Caladea"/>
              </a:rPr>
              <a:t>With </a:t>
            </a:r>
            <a:r>
              <a:rPr sz="2000" spc="-15" dirty="0">
                <a:latin typeface="Caladea"/>
                <a:cs typeface="Caladea"/>
              </a:rPr>
              <a:t>PowerPoint you</a:t>
            </a:r>
            <a:r>
              <a:rPr sz="2000" spc="-60" dirty="0">
                <a:latin typeface="Caladea"/>
                <a:cs typeface="Caladea"/>
              </a:rPr>
              <a:t> </a:t>
            </a:r>
            <a:r>
              <a:rPr sz="2000" dirty="0">
                <a:latin typeface="Caladea"/>
                <a:cs typeface="Caladea"/>
              </a:rPr>
              <a:t>can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5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spc="-5" dirty="0">
                <a:latin typeface="Caladea"/>
                <a:cs typeface="Caladea"/>
              </a:rPr>
              <a:t>Enter </a:t>
            </a:r>
            <a:r>
              <a:rPr sz="2000" dirty="0">
                <a:latin typeface="Caladea"/>
                <a:cs typeface="Caladea"/>
              </a:rPr>
              <a:t>and </a:t>
            </a:r>
            <a:r>
              <a:rPr sz="2000" spc="-5" dirty="0">
                <a:latin typeface="Caladea"/>
                <a:cs typeface="Caladea"/>
              </a:rPr>
              <a:t>edit </a:t>
            </a:r>
            <a:r>
              <a:rPr sz="2000" spc="-15" dirty="0">
                <a:latin typeface="Caladea"/>
                <a:cs typeface="Caladea"/>
              </a:rPr>
              <a:t>text</a:t>
            </a:r>
            <a:r>
              <a:rPr sz="2000" spc="-90" dirty="0">
                <a:latin typeface="Caladea"/>
                <a:cs typeface="Caladea"/>
              </a:rPr>
              <a:t> </a:t>
            </a:r>
            <a:r>
              <a:rPr sz="2000" spc="-10" dirty="0">
                <a:latin typeface="Caladea"/>
                <a:cs typeface="Caladea"/>
              </a:rPr>
              <a:t>easily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dirty="0">
                <a:latin typeface="Caladea"/>
                <a:cs typeface="Caladea"/>
              </a:rPr>
              <a:t>Change the </a:t>
            </a:r>
            <a:r>
              <a:rPr sz="2000" spc="-5" dirty="0">
                <a:latin typeface="Caladea"/>
                <a:cs typeface="Caladea"/>
              </a:rPr>
              <a:t>appearance </a:t>
            </a:r>
            <a:r>
              <a:rPr sz="2000" dirty="0">
                <a:latin typeface="Caladea"/>
                <a:cs typeface="Caladea"/>
              </a:rPr>
              <a:t>of</a:t>
            </a:r>
            <a:r>
              <a:rPr sz="2000" spc="-114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information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spc="-5" dirty="0">
                <a:latin typeface="Caladea"/>
                <a:cs typeface="Caladea"/>
              </a:rPr>
              <a:t>Organize </a:t>
            </a:r>
            <a:r>
              <a:rPr sz="2000" dirty="0">
                <a:latin typeface="Caladea"/>
                <a:cs typeface="Caladea"/>
              </a:rPr>
              <a:t>and </a:t>
            </a:r>
            <a:r>
              <a:rPr sz="2000" spc="-10" dirty="0">
                <a:latin typeface="Caladea"/>
                <a:cs typeface="Caladea"/>
              </a:rPr>
              <a:t>arrange</a:t>
            </a:r>
            <a:r>
              <a:rPr sz="2000" spc="-10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information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spc="-10" dirty="0">
                <a:latin typeface="Caladea"/>
                <a:cs typeface="Caladea"/>
              </a:rPr>
              <a:t>Incorporate </a:t>
            </a:r>
            <a:r>
              <a:rPr sz="2000" spc="-5" dirty="0">
                <a:latin typeface="Caladea"/>
                <a:cs typeface="Caladea"/>
              </a:rPr>
              <a:t>information from </a:t>
            </a:r>
            <a:r>
              <a:rPr sz="2000" dirty="0">
                <a:latin typeface="Caladea"/>
                <a:cs typeface="Caladea"/>
              </a:rPr>
              <a:t>other</a:t>
            </a:r>
            <a:r>
              <a:rPr sz="2000" spc="-114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sources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spc="-5" dirty="0">
                <a:latin typeface="Caladea"/>
                <a:cs typeface="Caladea"/>
              </a:rPr>
              <a:t>Present information </a:t>
            </a:r>
            <a:r>
              <a:rPr sz="2000" dirty="0">
                <a:latin typeface="Caladea"/>
                <a:cs typeface="Caladea"/>
              </a:rPr>
              <a:t>in a </a:t>
            </a:r>
            <a:r>
              <a:rPr sz="2000" spc="-10" dirty="0">
                <a:latin typeface="Caladea"/>
                <a:cs typeface="Caladea"/>
              </a:rPr>
              <a:t>variety </a:t>
            </a:r>
            <a:r>
              <a:rPr sz="2000" dirty="0">
                <a:latin typeface="Caladea"/>
                <a:cs typeface="Caladea"/>
              </a:rPr>
              <a:t>of</a:t>
            </a:r>
            <a:r>
              <a:rPr sz="2000" spc="-100" dirty="0">
                <a:latin typeface="Caladea"/>
                <a:cs typeface="Caladea"/>
              </a:rPr>
              <a:t> </a:t>
            </a:r>
            <a:r>
              <a:rPr sz="2000" spc="-30" dirty="0">
                <a:latin typeface="Caladea"/>
                <a:cs typeface="Caladea"/>
              </a:rPr>
              <a:t>ways</a:t>
            </a:r>
            <a:endParaRPr sz="20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4855" algn="l"/>
              </a:tabLst>
            </a:pPr>
            <a:r>
              <a:rPr sz="2000" spc="-5" dirty="0">
                <a:latin typeface="Caladea"/>
                <a:cs typeface="Caladea"/>
              </a:rPr>
              <a:t>Collaborate </a:t>
            </a:r>
            <a:r>
              <a:rPr sz="2000" dirty="0">
                <a:latin typeface="Caladea"/>
                <a:cs typeface="Caladea"/>
              </a:rPr>
              <a:t>on a </a:t>
            </a:r>
            <a:r>
              <a:rPr sz="2000" spc="-5" dirty="0">
                <a:latin typeface="Caladea"/>
                <a:cs typeface="Caladea"/>
              </a:rPr>
              <a:t>presentation with</a:t>
            </a:r>
            <a:r>
              <a:rPr sz="2000" spc="-145" dirty="0">
                <a:latin typeface="Caladea"/>
                <a:cs typeface="Caladea"/>
              </a:rPr>
              <a:t> </a:t>
            </a:r>
            <a:r>
              <a:rPr sz="2000" dirty="0">
                <a:latin typeface="Caladea"/>
                <a:cs typeface="Caladea"/>
              </a:rPr>
              <a:t>others</a:t>
            </a:r>
            <a:endParaRPr sz="20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661289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90" dirty="0">
                <a:solidFill>
                  <a:srgbClr val="676A54"/>
                </a:solidFill>
              </a:rPr>
              <a:t>Planning </a:t>
            </a:r>
            <a:r>
              <a:rPr spc="-50" dirty="0">
                <a:solidFill>
                  <a:srgbClr val="676A54"/>
                </a:solidFill>
              </a:rPr>
              <a:t>an </a:t>
            </a:r>
            <a:r>
              <a:rPr spc="-125" dirty="0">
                <a:solidFill>
                  <a:srgbClr val="676A54"/>
                </a:solidFill>
              </a:rPr>
              <a:t>Effective</a:t>
            </a:r>
            <a:r>
              <a:rPr spc="-590" dirty="0">
                <a:solidFill>
                  <a:srgbClr val="676A54"/>
                </a:solidFill>
              </a:rPr>
              <a:t> </a:t>
            </a:r>
            <a:r>
              <a:rPr spc="-110" dirty="0">
                <a:solidFill>
                  <a:srgbClr val="676A54"/>
                </a:solidFill>
              </a:rPr>
              <a:t>Presentation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1828800"/>
            <a:ext cx="7990205" cy="372999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95580" indent="-182880">
              <a:lnSpc>
                <a:spcPct val="100000"/>
              </a:lnSpc>
              <a:spcBef>
                <a:spcPts val="1180"/>
              </a:spcBef>
              <a:buClr>
                <a:srgbClr val="71A276"/>
              </a:buClr>
              <a:buSzPct val="83333"/>
              <a:buFont typeface="Wingdings"/>
              <a:buChar char=""/>
              <a:tabLst>
                <a:tab pos="195580" algn="l"/>
              </a:tabLst>
            </a:pPr>
            <a:r>
              <a:rPr sz="1800" spc="-5" dirty="0">
                <a:latin typeface="Caladea"/>
                <a:cs typeface="Caladea"/>
              </a:rPr>
              <a:t>Using </a:t>
            </a:r>
            <a:r>
              <a:rPr sz="1800" spc="-15" dirty="0">
                <a:latin typeface="Caladea"/>
                <a:cs typeface="Caladea"/>
              </a:rPr>
              <a:t>PowerPoint </a:t>
            </a:r>
            <a:r>
              <a:rPr sz="1800" spc="-5" dirty="0">
                <a:latin typeface="Caladea"/>
                <a:cs typeface="Caladea"/>
              </a:rPr>
              <a:t>themes, </a:t>
            </a:r>
            <a:r>
              <a:rPr sz="1800" spc="-15" dirty="0">
                <a:latin typeface="Caladea"/>
                <a:cs typeface="Caladea"/>
              </a:rPr>
              <a:t>you </a:t>
            </a:r>
            <a:r>
              <a:rPr sz="1800" dirty="0">
                <a:latin typeface="Caladea"/>
                <a:cs typeface="Caladea"/>
              </a:rPr>
              <a:t>can </a:t>
            </a:r>
            <a:r>
              <a:rPr sz="1800" spc="-5" dirty="0">
                <a:latin typeface="Caladea"/>
                <a:cs typeface="Caladea"/>
              </a:rPr>
              <a:t>use </a:t>
            </a:r>
            <a:r>
              <a:rPr sz="1800" dirty="0">
                <a:latin typeface="Caladea"/>
                <a:cs typeface="Caladea"/>
              </a:rPr>
              <a:t>a </a:t>
            </a:r>
            <a:r>
              <a:rPr sz="1800" spc="-5" dirty="0">
                <a:latin typeface="Caladea"/>
                <a:cs typeface="Caladea"/>
              </a:rPr>
              <a:t>design and enter </a:t>
            </a:r>
            <a:r>
              <a:rPr sz="1800" spc="-10" dirty="0">
                <a:latin typeface="Caladea"/>
                <a:cs typeface="Caladea"/>
              </a:rPr>
              <a:t>your text</a:t>
            </a:r>
            <a:r>
              <a:rPr sz="1800" spc="114" dirty="0">
                <a:latin typeface="Caladea"/>
                <a:cs typeface="Caladea"/>
              </a:rPr>
              <a:t> </a:t>
            </a:r>
            <a:r>
              <a:rPr sz="1800" spc="-10" dirty="0">
                <a:latin typeface="Caladea"/>
                <a:cs typeface="Caladea"/>
              </a:rPr>
              <a:t>immediately</a:t>
            </a:r>
            <a:endParaRPr sz="1800">
              <a:latin typeface="Caladea"/>
              <a:cs typeface="Caladea"/>
            </a:endParaRPr>
          </a:p>
          <a:p>
            <a:pPr marL="195580" indent="-182880">
              <a:lnSpc>
                <a:spcPct val="100000"/>
              </a:lnSpc>
              <a:spcBef>
                <a:spcPts val="1085"/>
              </a:spcBef>
              <a:buClr>
                <a:srgbClr val="71A276"/>
              </a:buClr>
              <a:buSzPct val="83333"/>
              <a:buFont typeface="Wingdings"/>
              <a:buChar char=""/>
              <a:tabLst>
                <a:tab pos="195580" algn="l"/>
              </a:tabLst>
            </a:pPr>
            <a:r>
              <a:rPr sz="1800" spc="-50" dirty="0">
                <a:latin typeface="Caladea"/>
                <a:cs typeface="Caladea"/>
              </a:rPr>
              <a:t>You </a:t>
            </a:r>
            <a:r>
              <a:rPr sz="1800" dirty="0">
                <a:latin typeface="Caladea"/>
                <a:cs typeface="Caladea"/>
              </a:rPr>
              <a:t>can </a:t>
            </a:r>
            <a:r>
              <a:rPr sz="1800" spc="-5" dirty="0">
                <a:latin typeface="Caladea"/>
                <a:cs typeface="Caladea"/>
              </a:rPr>
              <a:t>go back and tailor </a:t>
            </a:r>
            <a:r>
              <a:rPr sz="1800" spc="-10" dirty="0">
                <a:latin typeface="Caladea"/>
                <a:cs typeface="Caladea"/>
              </a:rPr>
              <a:t>your </a:t>
            </a:r>
            <a:r>
              <a:rPr sz="1800" spc="-5" dirty="0">
                <a:latin typeface="Caladea"/>
                <a:cs typeface="Caladea"/>
              </a:rPr>
              <a:t>presentation based on the needs of the</a:t>
            </a:r>
            <a:r>
              <a:rPr sz="1800" spc="25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audience</a:t>
            </a:r>
            <a:endParaRPr sz="1800">
              <a:latin typeface="Caladea"/>
              <a:cs typeface="Caladea"/>
            </a:endParaRPr>
          </a:p>
          <a:p>
            <a:pPr marL="245745" indent="-233679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3333"/>
              <a:buFont typeface="Wingdings"/>
              <a:buChar char=""/>
              <a:tabLst>
                <a:tab pos="245745" algn="l"/>
                <a:tab pos="246379" algn="l"/>
              </a:tabLst>
            </a:pPr>
            <a:r>
              <a:rPr sz="1800" dirty="0">
                <a:latin typeface="Caladea"/>
                <a:cs typeface="Caladea"/>
              </a:rPr>
              <a:t>Planning </a:t>
            </a:r>
            <a:r>
              <a:rPr sz="1800" spc="-5" dirty="0">
                <a:latin typeface="Caladea"/>
                <a:cs typeface="Caladea"/>
              </a:rPr>
              <a:t>is </a:t>
            </a:r>
            <a:r>
              <a:rPr sz="1800" dirty="0">
                <a:latin typeface="Caladea"/>
                <a:cs typeface="Caladea"/>
              </a:rPr>
              <a:t>a </a:t>
            </a:r>
            <a:r>
              <a:rPr sz="1800" spc="-5" dirty="0">
                <a:latin typeface="Caladea"/>
                <a:cs typeface="Caladea"/>
              </a:rPr>
              <a:t>critical part of creating </a:t>
            </a:r>
            <a:r>
              <a:rPr sz="1800" dirty="0">
                <a:latin typeface="Caladea"/>
                <a:cs typeface="Caladea"/>
              </a:rPr>
              <a:t>a</a:t>
            </a:r>
            <a:r>
              <a:rPr sz="1800" spc="-20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presentation</a:t>
            </a:r>
            <a:endParaRPr sz="1800">
              <a:latin typeface="Caladea"/>
              <a:cs typeface="Caladea"/>
            </a:endParaRPr>
          </a:p>
          <a:p>
            <a:pPr marL="195580" indent="-182880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3333"/>
              <a:buFont typeface="Wingdings"/>
              <a:buChar char=""/>
              <a:tabLst>
                <a:tab pos="195580" algn="l"/>
              </a:tabLst>
            </a:pPr>
            <a:r>
              <a:rPr sz="1800" dirty="0">
                <a:latin typeface="Caladea"/>
                <a:cs typeface="Caladea"/>
              </a:rPr>
              <a:t>Planning</a:t>
            </a:r>
            <a:r>
              <a:rPr sz="1800" spc="-35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includes:</a:t>
            </a:r>
            <a:endParaRPr sz="18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8888"/>
              <a:buFont typeface="Wingdings"/>
              <a:buChar char=""/>
              <a:tabLst>
                <a:tab pos="744855" algn="l"/>
              </a:tabLst>
            </a:pPr>
            <a:r>
              <a:rPr sz="1800" spc="-5" dirty="0">
                <a:latin typeface="Caladea"/>
                <a:cs typeface="Caladea"/>
              </a:rPr>
              <a:t>Determining and outlining </a:t>
            </a:r>
            <a:r>
              <a:rPr sz="1800" spc="-10" dirty="0">
                <a:latin typeface="Caladea"/>
                <a:cs typeface="Caladea"/>
              </a:rPr>
              <a:t>your</a:t>
            </a:r>
            <a:r>
              <a:rPr sz="1800" spc="-45" dirty="0">
                <a:latin typeface="Caladea"/>
                <a:cs typeface="Caladea"/>
              </a:rPr>
              <a:t> </a:t>
            </a:r>
            <a:r>
              <a:rPr sz="1800" spc="-10" dirty="0">
                <a:latin typeface="Caladea"/>
                <a:cs typeface="Caladea"/>
              </a:rPr>
              <a:t>message</a:t>
            </a:r>
            <a:endParaRPr sz="18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8888"/>
              <a:buFont typeface="Wingdings"/>
              <a:buChar char=""/>
              <a:tabLst>
                <a:tab pos="744855" algn="l"/>
              </a:tabLst>
            </a:pPr>
            <a:r>
              <a:rPr sz="1800" spc="-5" dirty="0">
                <a:latin typeface="Caladea"/>
                <a:cs typeface="Caladea"/>
              </a:rPr>
              <a:t>Identifying the audience and the </a:t>
            </a:r>
            <a:r>
              <a:rPr sz="1800" spc="-10" dirty="0">
                <a:latin typeface="Caladea"/>
                <a:cs typeface="Caladea"/>
              </a:rPr>
              <a:t>delivery</a:t>
            </a:r>
            <a:r>
              <a:rPr sz="1800" spc="-15" dirty="0">
                <a:latin typeface="Caladea"/>
                <a:cs typeface="Caladea"/>
              </a:rPr>
              <a:t> </a:t>
            </a:r>
            <a:r>
              <a:rPr sz="1800" dirty="0">
                <a:latin typeface="Caladea"/>
                <a:cs typeface="Caladea"/>
              </a:rPr>
              <a:t>location</a:t>
            </a:r>
            <a:endParaRPr sz="18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8888"/>
              <a:buFont typeface="Wingdings"/>
              <a:buChar char=""/>
              <a:tabLst>
                <a:tab pos="744855" algn="l"/>
              </a:tabLst>
            </a:pPr>
            <a:r>
              <a:rPr sz="1800" spc="-5" dirty="0">
                <a:latin typeface="Caladea"/>
                <a:cs typeface="Caladea"/>
              </a:rPr>
              <a:t>Determining the type of</a:t>
            </a:r>
            <a:r>
              <a:rPr sz="1800" spc="-20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output</a:t>
            </a:r>
            <a:endParaRPr sz="18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8888"/>
              <a:buFont typeface="Wingdings"/>
              <a:buChar char=""/>
              <a:tabLst>
                <a:tab pos="744855" algn="l"/>
              </a:tabLst>
            </a:pPr>
            <a:r>
              <a:rPr sz="1800" spc="-5" dirty="0">
                <a:latin typeface="Caladea"/>
                <a:cs typeface="Caladea"/>
              </a:rPr>
              <a:t>Determining the</a:t>
            </a:r>
            <a:r>
              <a:rPr sz="1800" spc="-30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design</a:t>
            </a:r>
            <a:endParaRPr sz="1800">
              <a:latin typeface="Caladea"/>
              <a:cs typeface="Caladea"/>
            </a:endParaRPr>
          </a:p>
          <a:p>
            <a:pPr marL="744220" lvl="1" indent="-183515">
              <a:lnSpc>
                <a:spcPct val="100000"/>
              </a:lnSpc>
              <a:spcBef>
                <a:spcPts val="1080"/>
              </a:spcBef>
              <a:buClr>
                <a:srgbClr val="71A276"/>
              </a:buClr>
              <a:buSzPct val="88888"/>
              <a:buFont typeface="Wingdings"/>
              <a:buChar char=""/>
              <a:tabLst>
                <a:tab pos="744855" algn="l"/>
              </a:tabLst>
            </a:pPr>
            <a:r>
              <a:rPr sz="1800" spc="-5" dirty="0">
                <a:latin typeface="Caladea"/>
                <a:cs typeface="Caladea"/>
              </a:rPr>
              <a:t>Deciding </a:t>
            </a:r>
            <a:r>
              <a:rPr sz="1800" dirty="0">
                <a:latin typeface="Caladea"/>
                <a:cs typeface="Caladea"/>
              </a:rPr>
              <a:t>on </a:t>
            </a:r>
            <a:r>
              <a:rPr sz="1800" spc="-5" dirty="0">
                <a:latin typeface="Caladea"/>
                <a:cs typeface="Caladea"/>
              </a:rPr>
              <a:t>additional materials</a:t>
            </a:r>
            <a:r>
              <a:rPr sz="1800" spc="-40" dirty="0">
                <a:latin typeface="Caladea"/>
                <a:cs typeface="Caladea"/>
              </a:rPr>
              <a:t> </a:t>
            </a:r>
            <a:r>
              <a:rPr sz="1800" spc="-5" dirty="0">
                <a:latin typeface="Caladea"/>
                <a:cs typeface="Caladea"/>
              </a:rPr>
              <a:t>needed</a:t>
            </a:r>
            <a:endParaRPr sz="18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84022"/>
            <a:ext cx="32740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0" dirty="0">
                <a:solidFill>
                  <a:srgbClr val="676A54"/>
                </a:solidFill>
                <a:latin typeface="Caladea"/>
                <a:cs typeface="Caladea"/>
              </a:rPr>
              <a:t>Presentations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69694"/>
            <a:ext cx="8074025" cy="2769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8255" indent="-182880" algn="just">
              <a:lnSpc>
                <a:spcPct val="150100"/>
              </a:lnSpc>
              <a:spcBef>
                <a:spcPts val="100"/>
              </a:spcBef>
              <a:buClr>
                <a:srgbClr val="71A276"/>
              </a:buClr>
              <a:buSzPct val="85000"/>
              <a:buFont typeface="Wingdings"/>
              <a:buChar char=""/>
              <a:tabLst>
                <a:tab pos="195580" algn="l"/>
              </a:tabLst>
            </a:pPr>
            <a:r>
              <a:rPr sz="2000" dirty="0">
                <a:latin typeface="Caladea"/>
                <a:cs typeface="Caladea"/>
              </a:rPr>
              <a:t>A </a:t>
            </a:r>
            <a:r>
              <a:rPr sz="2000" spc="-10" dirty="0">
                <a:latin typeface="Caladea"/>
                <a:cs typeface="Caladea"/>
              </a:rPr>
              <a:t>presentation </a:t>
            </a:r>
            <a:r>
              <a:rPr sz="2000" spc="-5" dirty="0">
                <a:latin typeface="Caladea"/>
                <a:cs typeface="Caladea"/>
              </a:rPr>
              <a:t>is 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5" dirty="0">
                <a:latin typeface="Caladea"/>
                <a:cs typeface="Caladea"/>
              </a:rPr>
              <a:t>collection of data and </a:t>
            </a:r>
            <a:r>
              <a:rPr sz="2000" spc="-10" dirty="0">
                <a:latin typeface="Caladea"/>
                <a:cs typeface="Caladea"/>
              </a:rPr>
              <a:t>information </a:t>
            </a:r>
            <a:r>
              <a:rPr sz="2000" spc="-5" dirty="0">
                <a:latin typeface="Caladea"/>
                <a:cs typeface="Caladea"/>
              </a:rPr>
              <a:t>that </a:t>
            </a:r>
            <a:r>
              <a:rPr sz="2000" spc="-10" dirty="0">
                <a:latin typeface="Caladea"/>
                <a:cs typeface="Caladea"/>
              </a:rPr>
              <a:t>is to </a:t>
            </a:r>
            <a:r>
              <a:rPr sz="2000" spc="-5" dirty="0">
                <a:latin typeface="Caladea"/>
                <a:cs typeface="Caladea"/>
              </a:rPr>
              <a:t>be  </a:t>
            </a:r>
            <a:r>
              <a:rPr sz="2000" spc="-15" dirty="0">
                <a:latin typeface="Caladea"/>
                <a:cs typeface="Caladea"/>
              </a:rPr>
              <a:t>delivered </a:t>
            </a:r>
            <a:r>
              <a:rPr sz="2000" spc="-5" dirty="0">
                <a:latin typeface="Caladea"/>
                <a:cs typeface="Caladea"/>
              </a:rPr>
              <a:t>to </a:t>
            </a:r>
            <a:r>
              <a:rPr sz="2000" dirty="0">
                <a:latin typeface="Caladea"/>
                <a:cs typeface="Caladea"/>
              </a:rPr>
              <a:t>a specific</a:t>
            </a:r>
            <a:r>
              <a:rPr sz="2000" spc="-55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audience.</a:t>
            </a:r>
            <a:endParaRPr sz="2000">
              <a:latin typeface="Caladea"/>
              <a:cs typeface="Calade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71A276"/>
              </a:buClr>
              <a:buFont typeface="Wingdings"/>
              <a:buChar char=""/>
            </a:pPr>
            <a:endParaRPr sz="3050">
              <a:latin typeface="Caladea"/>
              <a:cs typeface="Caladea"/>
            </a:endParaRPr>
          </a:p>
          <a:p>
            <a:pPr marL="194945" marR="5080" indent="-182880" algn="just">
              <a:lnSpc>
                <a:spcPct val="150000"/>
              </a:lnSpc>
              <a:buClr>
                <a:srgbClr val="71A276"/>
              </a:buClr>
              <a:buSzPct val="85000"/>
              <a:buFont typeface="Wingdings"/>
              <a:buChar char=""/>
              <a:tabLst>
                <a:tab pos="252095" algn="l"/>
              </a:tabLst>
            </a:pPr>
            <a:r>
              <a:rPr dirty="0"/>
              <a:t>	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15" dirty="0">
                <a:latin typeface="Caladea"/>
                <a:cs typeface="Caladea"/>
              </a:rPr>
              <a:t>PowerPoint </a:t>
            </a:r>
            <a:r>
              <a:rPr sz="2000" spc="-10" dirty="0">
                <a:latin typeface="Caladea"/>
                <a:cs typeface="Caladea"/>
              </a:rPr>
              <a:t>presentation </a:t>
            </a:r>
            <a:r>
              <a:rPr sz="2000" spc="-5" dirty="0">
                <a:latin typeface="Caladea"/>
                <a:cs typeface="Caladea"/>
              </a:rPr>
              <a:t>is 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5" dirty="0">
                <a:latin typeface="Caladea"/>
                <a:cs typeface="Caladea"/>
              </a:rPr>
              <a:t>collection of </a:t>
            </a:r>
            <a:r>
              <a:rPr sz="2000" spc="-10" dirty="0">
                <a:latin typeface="Caladea"/>
                <a:cs typeface="Caladea"/>
              </a:rPr>
              <a:t>electronic </a:t>
            </a:r>
            <a:r>
              <a:rPr sz="2000" spc="-5" dirty="0">
                <a:latin typeface="Caladea"/>
                <a:cs typeface="Caladea"/>
              </a:rPr>
              <a:t>slides that can  </a:t>
            </a:r>
            <a:r>
              <a:rPr sz="2000" spc="-20" dirty="0">
                <a:latin typeface="Caladea"/>
                <a:cs typeface="Caladea"/>
              </a:rPr>
              <a:t>have </a:t>
            </a:r>
            <a:r>
              <a:rPr sz="2000" spc="-5" dirty="0">
                <a:latin typeface="Caladea"/>
                <a:cs typeface="Caladea"/>
              </a:rPr>
              <a:t>text, </a:t>
            </a:r>
            <a:r>
              <a:rPr sz="2000" spc="-10" dirty="0">
                <a:latin typeface="Caladea"/>
                <a:cs typeface="Caladea"/>
              </a:rPr>
              <a:t>pictures, graphics, </a:t>
            </a:r>
            <a:r>
              <a:rPr sz="2000" spc="-5" dirty="0">
                <a:latin typeface="Caladea"/>
                <a:cs typeface="Caladea"/>
              </a:rPr>
              <a:t>tables, </a:t>
            </a:r>
            <a:r>
              <a:rPr sz="2000" dirty="0">
                <a:latin typeface="Caladea"/>
                <a:cs typeface="Caladea"/>
              </a:rPr>
              <a:t>sound </a:t>
            </a:r>
            <a:r>
              <a:rPr sz="2000" spc="-5" dirty="0">
                <a:latin typeface="Caladea"/>
                <a:cs typeface="Caladea"/>
              </a:rPr>
              <a:t>and video. </a:t>
            </a:r>
            <a:r>
              <a:rPr sz="2000" spc="-10" dirty="0">
                <a:latin typeface="Caladea"/>
                <a:cs typeface="Caladea"/>
              </a:rPr>
              <a:t>This </a:t>
            </a:r>
            <a:r>
              <a:rPr sz="2000" spc="-5" dirty="0">
                <a:latin typeface="Caladea"/>
                <a:cs typeface="Caladea"/>
              </a:rPr>
              <a:t>collection can  run </a:t>
            </a:r>
            <a:r>
              <a:rPr sz="2000" spc="-10" dirty="0">
                <a:latin typeface="Caladea"/>
                <a:cs typeface="Caladea"/>
              </a:rPr>
              <a:t>automatically </a:t>
            </a:r>
            <a:r>
              <a:rPr sz="2000" dirty="0">
                <a:latin typeface="Caladea"/>
                <a:cs typeface="Caladea"/>
              </a:rPr>
              <a:t>or can </a:t>
            </a:r>
            <a:r>
              <a:rPr sz="2000" spc="-5" dirty="0">
                <a:latin typeface="Caladea"/>
                <a:cs typeface="Caladea"/>
              </a:rPr>
              <a:t>be controlled </a:t>
            </a:r>
            <a:r>
              <a:rPr sz="2000" spc="-15" dirty="0">
                <a:latin typeface="Caladea"/>
                <a:cs typeface="Caladea"/>
              </a:rPr>
              <a:t>by </a:t>
            </a:r>
            <a:r>
              <a:rPr sz="2000" dirty="0">
                <a:latin typeface="Caladea"/>
                <a:cs typeface="Caladea"/>
              </a:rPr>
              <a:t>a</a:t>
            </a:r>
            <a:r>
              <a:rPr sz="2000" spc="-65" dirty="0">
                <a:latin typeface="Caladea"/>
                <a:cs typeface="Caladea"/>
              </a:rPr>
              <a:t> </a:t>
            </a:r>
            <a:r>
              <a:rPr sz="2000" spc="-25" dirty="0">
                <a:latin typeface="Caladea"/>
                <a:cs typeface="Caladea"/>
              </a:rPr>
              <a:t>presenter.</a:t>
            </a:r>
            <a:endParaRPr sz="20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18288" y="0"/>
            <a:ext cx="9182100" cy="6858000"/>
            <a:chOff x="-18288" y="0"/>
            <a:chExt cx="9182100" cy="6858000"/>
          </a:xfrm>
        </p:grpSpPr>
        <p:sp>
          <p:nvSpPr>
            <p:cNvPr id="3" name="object 3"/>
            <p:cNvSpPr/>
            <p:nvPr/>
          </p:nvSpPr>
          <p:spPr>
            <a:xfrm>
              <a:off x="761" y="153162"/>
              <a:ext cx="9144000" cy="1143000"/>
            </a:xfrm>
            <a:custGeom>
              <a:avLst/>
              <a:gdLst/>
              <a:ahLst/>
              <a:cxnLst/>
              <a:rect l="l" t="t" r="r" b="b"/>
              <a:pathLst>
                <a:path w="9144000" h="1143000">
                  <a:moveTo>
                    <a:pt x="0" y="1143000"/>
                  </a:moveTo>
                  <a:lnTo>
                    <a:pt x="9144000" y="1143000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884042" y="1292097"/>
              <a:ext cx="265430" cy="690245"/>
            </a:xfrm>
            <a:custGeom>
              <a:avLst/>
              <a:gdLst/>
              <a:ahLst/>
              <a:cxnLst/>
              <a:rect l="l" t="t" r="r" b="b"/>
              <a:pathLst>
                <a:path w="265430" h="690244">
                  <a:moveTo>
                    <a:pt x="168401" y="591692"/>
                  </a:moveTo>
                  <a:lnTo>
                    <a:pt x="160146" y="592201"/>
                  </a:lnTo>
                  <a:lnTo>
                    <a:pt x="155448" y="597535"/>
                  </a:lnTo>
                  <a:lnTo>
                    <a:pt x="150749" y="602996"/>
                  </a:lnTo>
                  <a:lnTo>
                    <a:pt x="151256" y="611124"/>
                  </a:lnTo>
                  <a:lnTo>
                    <a:pt x="156766" y="615865"/>
                  </a:lnTo>
                  <a:lnTo>
                    <a:pt x="240919" y="689863"/>
                  </a:lnTo>
                  <a:lnTo>
                    <a:pt x="245149" y="669671"/>
                  </a:lnTo>
                  <a:lnTo>
                    <a:pt x="220471" y="669671"/>
                  </a:lnTo>
                  <a:lnTo>
                    <a:pt x="205304" y="624159"/>
                  </a:lnTo>
                  <a:lnTo>
                    <a:pt x="168401" y="591692"/>
                  </a:lnTo>
                  <a:close/>
                </a:path>
                <a:path w="265430" h="690244">
                  <a:moveTo>
                    <a:pt x="205304" y="624159"/>
                  </a:moveTo>
                  <a:lnTo>
                    <a:pt x="220471" y="669671"/>
                  </a:lnTo>
                  <a:lnTo>
                    <a:pt x="240561" y="662939"/>
                  </a:lnTo>
                  <a:lnTo>
                    <a:pt x="220090" y="662939"/>
                  </a:lnTo>
                  <a:lnTo>
                    <a:pt x="224639" y="641170"/>
                  </a:lnTo>
                  <a:lnTo>
                    <a:pt x="205304" y="624159"/>
                  </a:lnTo>
                  <a:close/>
                </a:path>
                <a:path w="265430" h="690244">
                  <a:moveTo>
                    <a:pt x="246887" y="563372"/>
                  </a:moveTo>
                  <a:lnTo>
                    <a:pt x="240030" y="567816"/>
                  </a:lnTo>
                  <a:lnTo>
                    <a:pt x="238506" y="574801"/>
                  </a:lnTo>
                  <a:lnTo>
                    <a:pt x="229926" y="615865"/>
                  </a:lnTo>
                  <a:lnTo>
                    <a:pt x="245109" y="661415"/>
                  </a:lnTo>
                  <a:lnTo>
                    <a:pt x="220471" y="669671"/>
                  </a:lnTo>
                  <a:lnTo>
                    <a:pt x="245149" y="669671"/>
                  </a:lnTo>
                  <a:lnTo>
                    <a:pt x="263906" y="580136"/>
                  </a:lnTo>
                  <a:lnTo>
                    <a:pt x="265430" y="573151"/>
                  </a:lnTo>
                  <a:lnTo>
                    <a:pt x="260857" y="566292"/>
                  </a:lnTo>
                  <a:lnTo>
                    <a:pt x="253873" y="564768"/>
                  </a:lnTo>
                  <a:lnTo>
                    <a:pt x="246887" y="563372"/>
                  </a:lnTo>
                  <a:close/>
                </a:path>
                <a:path w="265430" h="690244">
                  <a:moveTo>
                    <a:pt x="224639" y="641170"/>
                  </a:moveTo>
                  <a:lnTo>
                    <a:pt x="220090" y="662939"/>
                  </a:lnTo>
                  <a:lnTo>
                    <a:pt x="241300" y="655827"/>
                  </a:lnTo>
                  <a:lnTo>
                    <a:pt x="224639" y="641170"/>
                  </a:lnTo>
                  <a:close/>
                </a:path>
                <a:path w="265430" h="690244">
                  <a:moveTo>
                    <a:pt x="229926" y="615865"/>
                  </a:moveTo>
                  <a:lnTo>
                    <a:pt x="224639" y="641170"/>
                  </a:lnTo>
                  <a:lnTo>
                    <a:pt x="241300" y="655827"/>
                  </a:lnTo>
                  <a:lnTo>
                    <a:pt x="220090" y="662939"/>
                  </a:lnTo>
                  <a:lnTo>
                    <a:pt x="240561" y="662939"/>
                  </a:lnTo>
                  <a:lnTo>
                    <a:pt x="245109" y="661415"/>
                  </a:lnTo>
                  <a:lnTo>
                    <a:pt x="229926" y="615865"/>
                  </a:lnTo>
                  <a:close/>
                </a:path>
                <a:path w="265430" h="690244">
                  <a:moveTo>
                    <a:pt x="24637" y="0"/>
                  </a:moveTo>
                  <a:lnTo>
                    <a:pt x="0" y="8127"/>
                  </a:lnTo>
                  <a:lnTo>
                    <a:pt x="205304" y="624159"/>
                  </a:lnTo>
                  <a:lnTo>
                    <a:pt x="224639" y="641170"/>
                  </a:lnTo>
                  <a:lnTo>
                    <a:pt x="229926" y="615865"/>
                  </a:lnTo>
                  <a:lnTo>
                    <a:pt x="2463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212594" y="2110867"/>
            <a:ext cx="6092190" cy="331787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800" b="1" dirty="0">
                <a:latin typeface="Caladea"/>
                <a:cs typeface="Caladea"/>
              </a:rPr>
              <a:t>Ribbon</a:t>
            </a:r>
            <a:endParaRPr sz="1800">
              <a:latin typeface="Caladea"/>
              <a:cs typeface="Caladea"/>
            </a:endParaRPr>
          </a:p>
          <a:p>
            <a:pPr marL="299085" marR="5080" indent="-287020" algn="just">
              <a:lnSpc>
                <a:spcPct val="150000"/>
              </a:lnSpc>
              <a:buFont typeface="Wingdings"/>
              <a:buChar char=""/>
              <a:tabLst>
                <a:tab pos="299720" algn="l"/>
              </a:tabLst>
            </a:pPr>
            <a:r>
              <a:rPr sz="1800" spc="-5" dirty="0">
                <a:latin typeface="Caladea"/>
                <a:cs typeface="Caladea"/>
              </a:rPr>
              <a:t>The ribbon is the panel at the top portion of the document  </a:t>
            </a:r>
            <a:r>
              <a:rPr sz="1800" dirty="0">
                <a:latin typeface="Caladea"/>
                <a:cs typeface="Caladea"/>
              </a:rPr>
              <a:t>It </a:t>
            </a:r>
            <a:r>
              <a:rPr sz="1800" spc="-5" dirty="0">
                <a:latin typeface="Caladea"/>
                <a:cs typeface="Caladea"/>
              </a:rPr>
              <a:t>has </a:t>
            </a:r>
            <a:r>
              <a:rPr sz="1800" spc="-15" dirty="0">
                <a:latin typeface="Caladea"/>
                <a:cs typeface="Caladea"/>
              </a:rPr>
              <a:t>seven </a:t>
            </a:r>
            <a:r>
              <a:rPr sz="1800" spc="-5" dirty="0">
                <a:latin typeface="Caladea"/>
                <a:cs typeface="Caladea"/>
              </a:rPr>
              <a:t>tabs: Home, </a:t>
            </a:r>
            <a:r>
              <a:rPr sz="1800" dirty="0">
                <a:latin typeface="Caladea"/>
                <a:cs typeface="Caladea"/>
              </a:rPr>
              <a:t>Insert, </a:t>
            </a:r>
            <a:r>
              <a:rPr sz="1800" spc="-5" dirty="0">
                <a:latin typeface="Caladea"/>
                <a:cs typeface="Caladea"/>
              </a:rPr>
              <a:t>Design, Animations, Slide  </a:t>
            </a:r>
            <a:r>
              <a:rPr sz="1800" spc="-35" dirty="0">
                <a:latin typeface="Caladea"/>
                <a:cs typeface="Caladea"/>
              </a:rPr>
              <a:t>Show, </a:t>
            </a:r>
            <a:r>
              <a:rPr sz="1800" spc="-10" dirty="0">
                <a:latin typeface="Caladea"/>
                <a:cs typeface="Caladea"/>
              </a:rPr>
              <a:t>Review </a:t>
            </a:r>
            <a:r>
              <a:rPr sz="1800" spc="-5" dirty="0">
                <a:latin typeface="Caladea"/>
                <a:cs typeface="Caladea"/>
              </a:rPr>
              <a:t>and</a:t>
            </a:r>
            <a:r>
              <a:rPr sz="1800" spc="25" dirty="0">
                <a:latin typeface="Caladea"/>
                <a:cs typeface="Caladea"/>
              </a:rPr>
              <a:t> </a:t>
            </a:r>
            <a:r>
              <a:rPr sz="1800" spc="-30" dirty="0">
                <a:latin typeface="Caladea"/>
                <a:cs typeface="Caladea"/>
              </a:rPr>
              <a:t>View.</a:t>
            </a:r>
            <a:endParaRPr sz="1800">
              <a:latin typeface="Caladea"/>
              <a:cs typeface="Caladea"/>
            </a:endParaRPr>
          </a:p>
          <a:p>
            <a:pPr marL="299085" marR="5715" indent="-287020" algn="just">
              <a:lnSpc>
                <a:spcPct val="150000"/>
              </a:lnSpc>
              <a:buFont typeface="Wingdings"/>
              <a:buChar char=""/>
              <a:tabLst>
                <a:tab pos="299720" algn="l"/>
              </a:tabLst>
            </a:pPr>
            <a:r>
              <a:rPr sz="1800" spc="-5" dirty="0">
                <a:latin typeface="Caladea"/>
                <a:cs typeface="Caladea"/>
              </a:rPr>
              <a:t>Each tab is divided into </a:t>
            </a:r>
            <a:r>
              <a:rPr sz="1800" spc="-10" dirty="0">
                <a:latin typeface="Caladea"/>
                <a:cs typeface="Caladea"/>
              </a:rPr>
              <a:t>groups. </a:t>
            </a:r>
            <a:r>
              <a:rPr sz="1800" spc="-5" dirty="0">
                <a:latin typeface="Caladea"/>
                <a:cs typeface="Caladea"/>
              </a:rPr>
              <a:t>The </a:t>
            </a:r>
            <a:r>
              <a:rPr sz="1800" spc="-10" dirty="0">
                <a:latin typeface="Caladea"/>
                <a:cs typeface="Caladea"/>
              </a:rPr>
              <a:t>groups </a:t>
            </a:r>
            <a:r>
              <a:rPr sz="1800" spc="-15" dirty="0">
                <a:latin typeface="Caladea"/>
                <a:cs typeface="Caladea"/>
              </a:rPr>
              <a:t>are </a:t>
            </a:r>
            <a:r>
              <a:rPr sz="1800" spc="-5" dirty="0">
                <a:latin typeface="Caladea"/>
                <a:cs typeface="Caladea"/>
              </a:rPr>
              <a:t>logical  collections of </a:t>
            </a:r>
            <a:r>
              <a:rPr sz="1800" spc="-10" dirty="0">
                <a:latin typeface="Caladea"/>
                <a:cs typeface="Caladea"/>
              </a:rPr>
              <a:t>features </a:t>
            </a:r>
            <a:r>
              <a:rPr sz="1800" spc="-5" dirty="0">
                <a:latin typeface="Caladea"/>
                <a:cs typeface="Caladea"/>
              </a:rPr>
              <a:t>designed to </a:t>
            </a:r>
            <a:r>
              <a:rPr sz="1800" spc="-10" dirty="0">
                <a:latin typeface="Caladea"/>
                <a:cs typeface="Caladea"/>
              </a:rPr>
              <a:t>perform </a:t>
            </a:r>
            <a:r>
              <a:rPr sz="1800" spc="-5" dirty="0">
                <a:latin typeface="Caladea"/>
                <a:cs typeface="Caladea"/>
              </a:rPr>
              <a:t>function that  </a:t>
            </a:r>
            <a:r>
              <a:rPr sz="1800" spc="-15" dirty="0">
                <a:latin typeface="Caladea"/>
                <a:cs typeface="Caladea"/>
              </a:rPr>
              <a:t>you </a:t>
            </a:r>
            <a:r>
              <a:rPr sz="1800" spc="-5" dirty="0">
                <a:latin typeface="Caladea"/>
                <a:cs typeface="Caladea"/>
              </a:rPr>
              <a:t>will </a:t>
            </a:r>
            <a:r>
              <a:rPr sz="1800" dirty="0">
                <a:latin typeface="Caladea"/>
                <a:cs typeface="Caladea"/>
              </a:rPr>
              <a:t>utilize in </a:t>
            </a:r>
            <a:r>
              <a:rPr sz="1800" spc="-10" dirty="0">
                <a:latin typeface="Caladea"/>
                <a:cs typeface="Caladea"/>
              </a:rPr>
              <a:t>developing </a:t>
            </a:r>
            <a:r>
              <a:rPr sz="1800" spc="-5" dirty="0">
                <a:latin typeface="Caladea"/>
                <a:cs typeface="Caladea"/>
              </a:rPr>
              <a:t>or </a:t>
            </a:r>
            <a:r>
              <a:rPr sz="1800" dirty="0">
                <a:latin typeface="Caladea"/>
                <a:cs typeface="Caladea"/>
              </a:rPr>
              <a:t>editing </a:t>
            </a:r>
            <a:r>
              <a:rPr sz="1800" spc="-10" dirty="0">
                <a:latin typeface="Caladea"/>
                <a:cs typeface="Caladea"/>
              </a:rPr>
              <a:t>your </a:t>
            </a:r>
            <a:r>
              <a:rPr sz="1800" spc="-15" dirty="0">
                <a:latin typeface="Caladea"/>
                <a:cs typeface="Caladea"/>
              </a:rPr>
              <a:t>PowerPoint  </a:t>
            </a:r>
            <a:r>
              <a:rPr sz="1800" spc="-5" dirty="0">
                <a:latin typeface="Caladea"/>
                <a:cs typeface="Caladea"/>
              </a:rPr>
              <a:t>slides</a:t>
            </a:r>
            <a:endParaRPr sz="18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9144000" cy="685799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667761" y="1845691"/>
              <a:ext cx="838200" cy="120650"/>
            </a:xfrm>
            <a:custGeom>
              <a:avLst/>
              <a:gdLst/>
              <a:ahLst/>
              <a:cxnLst/>
              <a:rect l="l" t="t" r="r" b="b"/>
              <a:pathLst>
                <a:path w="838200" h="120650">
                  <a:moveTo>
                    <a:pt x="786910" y="60071"/>
                  </a:moveTo>
                  <a:lnTo>
                    <a:pt x="728345" y="94234"/>
                  </a:lnTo>
                  <a:lnTo>
                    <a:pt x="722122" y="97789"/>
                  </a:lnTo>
                  <a:lnTo>
                    <a:pt x="720089" y="105791"/>
                  </a:lnTo>
                  <a:lnTo>
                    <a:pt x="723646" y="111887"/>
                  </a:lnTo>
                  <a:lnTo>
                    <a:pt x="727201" y="118110"/>
                  </a:lnTo>
                  <a:lnTo>
                    <a:pt x="735202" y="120142"/>
                  </a:lnTo>
                  <a:lnTo>
                    <a:pt x="815989" y="73025"/>
                  </a:lnTo>
                  <a:lnTo>
                    <a:pt x="812546" y="73025"/>
                  </a:lnTo>
                  <a:lnTo>
                    <a:pt x="812546" y="71247"/>
                  </a:lnTo>
                  <a:lnTo>
                    <a:pt x="806068" y="71247"/>
                  </a:lnTo>
                  <a:lnTo>
                    <a:pt x="786910" y="60071"/>
                  </a:lnTo>
                  <a:close/>
                </a:path>
                <a:path w="838200" h="120650">
                  <a:moveTo>
                    <a:pt x="764703" y="47117"/>
                  </a:moveTo>
                  <a:lnTo>
                    <a:pt x="0" y="47117"/>
                  </a:lnTo>
                  <a:lnTo>
                    <a:pt x="0" y="73025"/>
                  </a:lnTo>
                  <a:lnTo>
                    <a:pt x="764703" y="73025"/>
                  </a:lnTo>
                  <a:lnTo>
                    <a:pt x="786910" y="60071"/>
                  </a:lnTo>
                  <a:lnTo>
                    <a:pt x="764703" y="47117"/>
                  </a:lnTo>
                  <a:close/>
                </a:path>
                <a:path w="838200" h="120650">
                  <a:moveTo>
                    <a:pt x="815988" y="47117"/>
                  </a:moveTo>
                  <a:lnTo>
                    <a:pt x="812546" y="47117"/>
                  </a:lnTo>
                  <a:lnTo>
                    <a:pt x="812546" y="73025"/>
                  </a:lnTo>
                  <a:lnTo>
                    <a:pt x="815989" y="73025"/>
                  </a:lnTo>
                  <a:lnTo>
                    <a:pt x="838200" y="60071"/>
                  </a:lnTo>
                  <a:lnTo>
                    <a:pt x="815988" y="47117"/>
                  </a:lnTo>
                  <a:close/>
                </a:path>
                <a:path w="838200" h="120650">
                  <a:moveTo>
                    <a:pt x="806068" y="48895"/>
                  </a:moveTo>
                  <a:lnTo>
                    <a:pt x="786910" y="60071"/>
                  </a:lnTo>
                  <a:lnTo>
                    <a:pt x="806068" y="71247"/>
                  </a:lnTo>
                  <a:lnTo>
                    <a:pt x="806068" y="48895"/>
                  </a:lnTo>
                  <a:close/>
                </a:path>
                <a:path w="838200" h="120650">
                  <a:moveTo>
                    <a:pt x="812546" y="48895"/>
                  </a:moveTo>
                  <a:lnTo>
                    <a:pt x="806068" y="48895"/>
                  </a:lnTo>
                  <a:lnTo>
                    <a:pt x="806068" y="71247"/>
                  </a:lnTo>
                  <a:lnTo>
                    <a:pt x="812546" y="71247"/>
                  </a:lnTo>
                  <a:lnTo>
                    <a:pt x="812546" y="48895"/>
                  </a:lnTo>
                  <a:close/>
                </a:path>
                <a:path w="838200" h="120650">
                  <a:moveTo>
                    <a:pt x="735202" y="0"/>
                  </a:moveTo>
                  <a:lnTo>
                    <a:pt x="727201" y="2032"/>
                  </a:lnTo>
                  <a:lnTo>
                    <a:pt x="723646" y="8255"/>
                  </a:lnTo>
                  <a:lnTo>
                    <a:pt x="720089" y="14350"/>
                  </a:lnTo>
                  <a:lnTo>
                    <a:pt x="722122" y="22351"/>
                  </a:lnTo>
                  <a:lnTo>
                    <a:pt x="728345" y="25908"/>
                  </a:lnTo>
                  <a:lnTo>
                    <a:pt x="786910" y="60071"/>
                  </a:lnTo>
                  <a:lnTo>
                    <a:pt x="806068" y="48895"/>
                  </a:lnTo>
                  <a:lnTo>
                    <a:pt x="812546" y="48895"/>
                  </a:lnTo>
                  <a:lnTo>
                    <a:pt x="812546" y="47117"/>
                  </a:lnTo>
                  <a:lnTo>
                    <a:pt x="815988" y="47117"/>
                  </a:lnTo>
                  <a:lnTo>
                    <a:pt x="73520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822194" y="1569694"/>
            <a:ext cx="5177790" cy="322707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927100" algn="just">
              <a:lnSpc>
                <a:spcPct val="100000"/>
              </a:lnSpc>
              <a:spcBef>
                <a:spcPts val="1300"/>
              </a:spcBef>
            </a:pPr>
            <a:r>
              <a:rPr sz="2000" b="1" dirty="0">
                <a:latin typeface="Caladea"/>
                <a:cs typeface="Caladea"/>
              </a:rPr>
              <a:t>Quick </a:t>
            </a:r>
            <a:r>
              <a:rPr sz="2000" b="1" spc="-10" dirty="0">
                <a:latin typeface="Caladea"/>
                <a:cs typeface="Caladea"/>
              </a:rPr>
              <a:t>Access</a:t>
            </a:r>
            <a:r>
              <a:rPr sz="2000" b="1" spc="-55" dirty="0">
                <a:latin typeface="Caladea"/>
                <a:cs typeface="Caladea"/>
              </a:rPr>
              <a:t> </a:t>
            </a:r>
            <a:r>
              <a:rPr sz="2000" b="1" spc="-30" dirty="0">
                <a:latin typeface="Caladea"/>
                <a:cs typeface="Caladea"/>
              </a:rPr>
              <a:t>Toolbar</a:t>
            </a:r>
            <a:endParaRPr sz="2000">
              <a:latin typeface="Caladea"/>
              <a:cs typeface="Caladea"/>
            </a:endParaRPr>
          </a:p>
          <a:p>
            <a:pPr marL="299085" marR="5080" indent="-287020" algn="just">
              <a:lnSpc>
                <a:spcPct val="150000"/>
              </a:lnSpc>
              <a:spcBef>
                <a:spcPts val="5"/>
              </a:spcBef>
              <a:buFont typeface="Wingdings"/>
              <a:buChar char=""/>
              <a:tabLst>
                <a:tab pos="299720" algn="l"/>
              </a:tabLst>
            </a:pPr>
            <a:r>
              <a:rPr sz="2000" dirty="0">
                <a:latin typeface="Caladea"/>
                <a:cs typeface="Caladea"/>
              </a:rPr>
              <a:t>The quick </a:t>
            </a:r>
            <a:r>
              <a:rPr sz="2000" spc="-5" dirty="0">
                <a:latin typeface="Caladea"/>
                <a:cs typeface="Caladea"/>
              </a:rPr>
              <a:t>access toolbar </a:t>
            </a:r>
            <a:r>
              <a:rPr sz="2000" spc="-10" dirty="0">
                <a:latin typeface="Caladea"/>
                <a:cs typeface="Caladea"/>
              </a:rPr>
              <a:t>is </a:t>
            </a:r>
            <a:r>
              <a:rPr sz="2000" dirty="0">
                <a:latin typeface="Caladea"/>
                <a:cs typeface="Caladea"/>
              </a:rPr>
              <a:t>a </a:t>
            </a:r>
            <a:r>
              <a:rPr sz="2000" spc="-5" dirty="0">
                <a:latin typeface="Caladea"/>
                <a:cs typeface="Caladea"/>
              </a:rPr>
              <a:t>customizable  toolbar </a:t>
            </a:r>
            <a:r>
              <a:rPr sz="2000" spc="-10" dirty="0">
                <a:latin typeface="Caladea"/>
                <a:cs typeface="Caladea"/>
              </a:rPr>
              <a:t>that </a:t>
            </a:r>
            <a:r>
              <a:rPr sz="2000" spc="-5" dirty="0">
                <a:latin typeface="Caladea"/>
                <a:cs typeface="Caladea"/>
              </a:rPr>
              <a:t>contains commands that </a:t>
            </a:r>
            <a:r>
              <a:rPr sz="2000" spc="-15" dirty="0">
                <a:latin typeface="Caladea"/>
                <a:cs typeface="Caladea"/>
              </a:rPr>
              <a:t>you  may want </a:t>
            </a:r>
            <a:r>
              <a:rPr sz="2000" spc="-10" dirty="0">
                <a:latin typeface="Caladea"/>
                <a:cs typeface="Caladea"/>
              </a:rPr>
              <a:t>to </a:t>
            </a:r>
            <a:r>
              <a:rPr sz="2000" spc="-5" dirty="0">
                <a:latin typeface="Caladea"/>
                <a:cs typeface="Caladea"/>
              </a:rPr>
              <a:t>use. </a:t>
            </a:r>
            <a:r>
              <a:rPr sz="2000" spc="-65" dirty="0">
                <a:latin typeface="Caladea"/>
                <a:cs typeface="Caladea"/>
              </a:rPr>
              <a:t>You </a:t>
            </a:r>
            <a:r>
              <a:rPr sz="2000" spc="-5" dirty="0">
                <a:latin typeface="Caladea"/>
                <a:cs typeface="Caladea"/>
              </a:rPr>
              <a:t>can place the quick  </a:t>
            </a:r>
            <a:r>
              <a:rPr sz="2000" dirty="0">
                <a:latin typeface="Caladea"/>
                <a:cs typeface="Caladea"/>
              </a:rPr>
              <a:t>access toolbar </a:t>
            </a:r>
            <a:r>
              <a:rPr sz="2000" spc="-15" dirty="0">
                <a:latin typeface="Caladea"/>
                <a:cs typeface="Caladea"/>
              </a:rPr>
              <a:t>above </a:t>
            </a:r>
            <a:r>
              <a:rPr sz="2000" dirty="0">
                <a:latin typeface="Caladea"/>
                <a:cs typeface="Caladea"/>
              </a:rPr>
              <a:t>or </a:t>
            </a:r>
            <a:r>
              <a:rPr sz="2000" spc="-5" dirty="0">
                <a:latin typeface="Caladea"/>
                <a:cs typeface="Caladea"/>
              </a:rPr>
              <a:t>below the</a:t>
            </a:r>
            <a:r>
              <a:rPr sz="2000" spc="-9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ribbon.</a:t>
            </a:r>
            <a:endParaRPr sz="2000">
              <a:latin typeface="Caladea"/>
              <a:cs typeface="Caladea"/>
            </a:endParaRPr>
          </a:p>
          <a:p>
            <a:pPr marL="299085" marR="6985" indent="-287020" algn="just">
              <a:lnSpc>
                <a:spcPct val="150000"/>
              </a:lnSpc>
              <a:buFont typeface="Wingdings"/>
              <a:buChar char=""/>
              <a:tabLst>
                <a:tab pos="299720" algn="l"/>
              </a:tabLst>
            </a:pPr>
            <a:r>
              <a:rPr sz="2000" spc="-80" dirty="0">
                <a:latin typeface="Caladea"/>
                <a:cs typeface="Caladea"/>
              </a:rPr>
              <a:t>To </a:t>
            </a:r>
            <a:r>
              <a:rPr sz="2000" spc="-5" dirty="0">
                <a:latin typeface="Caladea"/>
                <a:cs typeface="Caladea"/>
              </a:rPr>
              <a:t>change the location of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5" dirty="0">
                <a:latin typeface="Caladea"/>
                <a:cs typeface="Caladea"/>
              </a:rPr>
              <a:t>quick access  toolbar </a:t>
            </a:r>
            <a:r>
              <a:rPr sz="2000" dirty="0">
                <a:latin typeface="Caladea"/>
                <a:cs typeface="Caladea"/>
              </a:rPr>
              <a:t>- click </a:t>
            </a:r>
            <a:r>
              <a:rPr sz="2000" spc="-5" dirty="0">
                <a:latin typeface="Caladea"/>
                <a:cs typeface="Caladea"/>
              </a:rPr>
              <a:t>Show Below </a:t>
            </a:r>
            <a:r>
              <a:rPr sz="2000" dirty="0">
                <a:latin typeface="Caladea"/>
                <a:cs typeface="Caladea"/>
              </a:rPr>
              <a:t>the</a:t>
            </a:r>
            <a:r>
              <a:rPr sz="2000" spc="-105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Ribbon.</a:t>
            </a:r>
            <a:endParaRPr sz="2000">
              <a:latin typeface="Caladea"/>
              <a:cs typeface="Calade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67498" y="93090"/>
            <a:ext cx="915035" cy="120650"/>
          </a:xfrm>
          <a:custGeom>
            <a:avLst/>
            <a:gdLst/>
            <a:ahLst/>
            <a:cxnLst/>
            <a:rect l="l" t="t" r="r" b="b"/>
            <a:pathLst>
              <a:path w="915035" h="120650">
                <a:moveTo>
                  <a:pt x="103085" y="0"/>
                </a:moveTo>
                <a:lnTo>
                  <a:pt x="0" y="60071"/>
                </a:lnTo>
                <a:lnTo>
                  <a:pt x="103085" y="120141"/>
                </a:lnTo>
                <a:lnTo>
                  <a:pt x="111023" y="118109"/>
                </a:lnTo>
                <a:lnTo>
                  <a:pt x="114630" y="111886"/>
                </a:lnTo>
                <a:lnTo>
                  <a:pt x="118236" y="105790"/>
                </a:lnTo>
                <a:lnTo>
                  <a:pt x="116141" y="97789"/>
                </a:lnTo>
                <a:lnTo>
                  <a:pt x="73611" y="73025"/>
                </a:lnTo>
                <a:lnTo>
                  <a:pt x="25717" y="73025"/>
                </a:lnTo>
                <a:lnTo>
                  <a:pt x="25717" y="47116"/>
                </a:lnTo>
                <a:lnTo>
                  <a:pt x="73611" y="47116"/>
                </a:lnTo>
                <a:lnTo>
                  <a:pt x="116141" y="22351"/>
                </a:lnTo>
                <a:lnTo>
                  <a:pt x="118224" y="14350"/>
                </a:lnTo>
                <a:lnTo>
                  <a:pt x="114630" y="8254"/>
                </a:lnTo>
                <a:lnTo>
                  <a:pt x="111023" y="2031"/>
                </a:lnTo>
                <a:lnTo>
                  <a:pt x="103085" y="0"/>
                </a:lnTo>
                <a:close/>
              </a:path>
              <a:path w="915035" h="120650">
                <a:moveTo>
                  <a:pt x="73611" y="47116"/>
                </a:moveTo>
                <a:lnTo>
                  <a:pt x="25717" y="47116"/>
                </a:lnTo>
                <a:lnTo>
                  <a:pt x="25717" y="73025"/>
                </a:lnTo>
                <a:lnTo>
                  <a:pt x="73611" y="73025"/>
                </a:lnTo>
                <a:lnTo>
                  <a:pt x="70563" y="71247"/>
                </a:lnTo>
                <a:lnTo>
                  <a:pt x="32245" y="71247"/>
                </a:lnTo>
                <a:lnTo>
                  <a:pt x="32245" y="48894"/>
                </a:lnTo>
                <a:lnTo>
                  <a:pt x="70563" y="48894"/>
                </a:lnTo>
                <a:lnTo>
                  <a:pt x="73611" y="47116"/>
                </a:lnTo>
                <a:close/>
              </a:path>
              <a:path w="915035" h="120650">
                <a:moveTo>
                  <a:pt x="914463" y="47116"/>
                </a:moveTo>
                <a:lnTo>
                  <a:pt x="73611" y="47116"/>
                </a:lnTo>
                <a:lnTo>
                  <a:pt x="51404" y="60071"/>
                </a:lnTo>
                <a:lnTo>
                  <a:pt x="73611" y="73025"/>
                </a:lnTo>
                <a:lnTo>
                  <a:pt x="914463" y="73025"/>
                </a:lnTo>
                <a:lnTo>
                  <a:pt x="914463" y="47116"/>
                </a:lnTo>
                <a:close/>
              </a:path>
              <a:path w="915035" h="120650">
                <a:moveTo>
                  <a:pt x="32245" y="48894"/>
                </a:moveTo>
                <a:lnTo>
                  <a:pt x="32245" y="71247"/>
                </a:lnTo>
                <a:lnTo>
                  <a:pt x="51404" y="60071"/>
                </a:lnTo>
                <a:lnTo>
                  <a:pt x="32245" y="48894"/>
                </a:lnTo>
                <a:close/>
              </a:path>
              <a:path w="915035" h="120650">
                <a:moveTo>
                  <a:pt x="51404" y="60071"/>
                </a:moveTo>
                <a:lnTo>
                  <a:pt x="32245" y="71247"/>
                </a:lnTo>
                <a:lnTo>
                  <a:pt x="70563" y="71247"/>
                </a:lnTo>
                <a:lnTo>
                  <a:pt x="51404" y="60071"/>
                </a:lnTo>
                <a:close/>
              </a:path>
              <a:path w="915035" h="120650">
                <a:moveTo>
                  <a:pt x="70563" y="48894"/>
                </a:moveTo>
                <a:lnTo>
                  <a:pt x="32245" y="48894"/>
                </a:lnTo>
                <a:lnTo>
                  <a:pt x="51404" y="60071"/>
                </a:lnTo>
                <a:lnTo>
                  <a:pt x="70563" y="4889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41194" y="1493494"/>
            <a:ext cx="5483225" cy="3227070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67310">
              <a:lnSpc>
                <a:spcPct val="100000"/>
              </a:lnSpc>
              <a:spcBef>
                <a:spcPts val="1300"/>
              </a:spcBef>
            </a:pPr>
            <a:r>
              <a:rPr sz="2000" b="1" spc="-10" dirty="0">
                <a:latin typeface="Caladea"/>
                <a:cs typeface="Caladea"/>
              </a:rPr>
              <a:t>Navigation</a:t>
            </a:r>
            <a:endParaRPr sz="2000">
              <a:latin typeface="Caladea"/>
              <a:cs typeface="Caladea"/>
            </a:endParaRPr>
          </a:p>
          <a:p>
            <a:pPr marL="12700" marR="5080" algn="just">
              <a:lnSpc>
                <a:spcPct val="150000"/>
              </a:lnSpc>
              <a:spcBef>
                <a:spcPts val="5"/>
              </a:spcBef>
            </a:pPr>
            <a:r>
              <a:rPr sz="2000" spc="-10" dirty="0">
                <a:latin typeface="Caladea"/>
                <a:cs typeface="Caladea"/>
              </a:rPr>
              <a:t>Navigation </a:t>
            </a:r>
            <a:r>
              <a:rPr sz="2000" spc="-15" dirty="0">
                <a:latin typeface="Caladea"/>
                <a:cs typeface="Caladea"/>
              </a:rPr>
              <a:t>through </a:t>
            </a:r>
            <a:r>
              <a:rPr sz="2000" spc="-10" dirty="0">
                <a:latin typeface="Caladea"/>
                <a:cs typeface="Caladea"/>
              </a:rPr>
              <a:t>the </a:t>
            </a:r>
            <a:r>
              <a:rPr sz="2000" spc="-5" dirty="0">
                <a:latin typeface="Caladea"/>
                <a:cs typeface="Caladea"/>
              </a:rPr>
              <a:t>slides </a:t>
            </a:r>
            <a:r>
              <a:rPr sz="2000" dirty="0">
                <a:latin typeface="Caladea"/>
                <a:cs typeface="Caladea"/>
              </a:rPr>
              <a:t>can </a:t>
            </a:r>
            <a:r>
              <a:rPr sz="2000" spc="-5" dirty="0">
                <a:latin typeface="Caladea"/>
                <a:cs typeface="Caladea"/>
              </a:rPr>
              <a:t>be  accomplished </a:t>
            </a:r>
            <a:r>
              <a:rPr sz="2000" spc="-10" dirty="0">
                <a:latin typeface="Caladea"/>
                <a:cs typeface="Caladea"/>
              </a:rPr>
              <a:t>through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5" dirty="0">
                <a:latin typeface="Caladea"/>
                <a:cs typeface="Caladea"/>
              </a:rPr>
              <a:t>Slide </a:t>
            </a:r>
            <a:r>
              <a:rPr sz="2000" spc="-10" dirty="0">
                <a:latin typeface="Caladea"/>
                <a:cs typeface="Caladea"/>
              </a:rPr>
              <a:t>Navigation </a:t>
            </a:r>
            <a:r>
              <a:rPr sz="2000" spc="-5" dirty="0">
                <a:latin typeface="Caladea"/>
                <a:cs typeface="Caladea"/>
              </a:rPr>
              <a:t>menu  </a:t>
            </a:r>
            <a:r>
              <a:rPr sz="2000" dirty="0">
                <a:latin typeface="Caladea"/>
                <a:cs typeface="Caladea"/>
              </a:rPr>
              <a:t>on </a:t>
            </a:r>
            <a:r>
              <a:rPr sz="2000" spc="-5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left </a:t>
            </a:r>
            <a:r>
              <a:rPr sz="2000" spc="-5" dirty="0">
                <a:latin typeface="Caladea"/>
                <a:cs typeface="Caladea"/>
              </a:rPr>
              <a:t>side of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screen. </a:t>
            </a:r>
            <a:r>
              <a:rPr sz="2000" spc="-5" dirty="0">
                <a:latin typeface="Caladea"/>
                <a:cs typeface="Caladea"/>
              </a:rPr>
              <a:t>Also, an </a:t>
            </a:r>
            <a:r>
              <a:rPr sz="2000" spc="-10" dirty="0">
                <a:latin typeface="Caladea"/>
                <a:cs typeface="Caladea"/>
              </a:rPr>
              <a:t>outline  </a:t>
            </a:r>
            <a:r>
              <a:rPr sz="2000" spc="-5" dirty="0">
                <a:latin typeface="Caladea"/>
                <a:cs typeface="Caladea"/>
              </a:rPr>
              <a:t>appears </a:t>
            </a:r>
            <a:r>
              <a:rPr sz="2000" spc="-10" dirty="0">
                <a:latin typeface="Caladea"/>
                <a:cs typeface="Caladea"/>
              </a:rPr>
              <a:t>from </a:t>
            </a:r>
            <a:r>
              <a:rPr sz="2000" spc="-5" dirty="0">
                <a:latin typeface="Caladea"/>
                <a:cs typeface="Caladea"/>
              </a:rPr>
              <a:t>materials that </a:t>
            </a:r>
            <a:r>
              <a:rPr sz="2000" spc="-25" dirty="0">
                <a:latin typeface="Caladea"/>
                <a:cs typeface="Caladea"/>
              </a:rPr>
              <a:t>have </a:t>
            </a:r>
            <a:r>
              <a:rPr sz="2000" spc="-5" dirty="0">
                <a:latin typeface="Caladea"/>
                <a:cs typeface="Caladea"/>
              </a:rPr>
              <a:t>been </a:t>
            </a:r>
            <a:r>
              <a:rPr sz="2000" spc="-15" dirty="0">
                <a:latin typeface="Caladea"/>
                <a:cs typeface="Caladea"/>
              </a:rPr>
              <a:t>entered </a:t>
            </a:r>
            <a:r>
              <a:rPr sz="2000" spc="-20" dirty="0">
                <a:latin typeface="Caladea"/>
                <a:cs typeface="Caladea"/>
              </a:rPr>
              <a:t>in  </a:t>
            </a:r>
            <a:r>
              <a:rPr sz="2000" dirty="0">
                <a:latin typeface="Caladea"/>
                <a:cs typeface="Caladea"/>
              </a:rPr>
              <a:t>the </a:t>
            </a:r>
            <a:r>
              <a:rPr sz="2000" spc="-10" dirty="0">
                <a:latin typeface="Caladea"/>
                <a:cs typeface="Caladea"/>
              </a:rPr>
              <a:t>presentation. </a:t>
            </a:r>
            <a:r>
              <a:rPr sz="2000" spc="-85" dirty="0">
                <a:latin typeface="Caladea"/>
                <a:cs typeface="Caladea"/>
              </a:rPr>
              <a:t>To </a:t>
            </a:r>
            <a:r>
              <a:rPr sz="2000" dirty="0">
                <a:latin typeface="Caladea"/>
                <a:cs typeface="Caladea"/>
              </a:rPr>
              <a:t>access the </a:t>
            </a:r>
            <a:r>
              <a:rPr sz="2000" spc="-5" dirty="0">
                <a:latin typeface="Caladea"/>
                <a:cs typeface="Caladea"/>
              </a:rPr>
              <a:t>outline, </a:t>
            </a:r>
            <a:r>
              <a:rPr sz="2000" dirty="0">
                <a:latin typeface="Caladea"/>
                <a:cs typeface="Caladea"/>
              </a:rPr>
              <a:t>click the  </a:t>
            </a:r>
            <a:r>
              <a:rPr sz="2000" spc="-5" dirty="0">
                <a:latin typeface="Caladea"/>
                <a:cs typeface="Caladea"/>
              </a:rPr>
              <a:t>outline</a:t>
            </a:r>
            <a:r>
              <a:rPr sz="2000" spc="-45" dirty="0">
                <a:latin typeface="Caladea"/>
                <a:cs typeface="Caladea"/>
              </a:rPr>
              <a:t> </a:t>
            </a:r>
            <a:r>
              <a:rPr sz="2000" dirty="0">
                <a:latin typeface="Caladea"/>
                <a:cs typeface="Caladea"/>
              </a:rPr>
              <a:t>tab.</a:t>
            </a:r>
            <a:endParaRPr sz="2000">
              <a:latin typeface="Caladea"/>
              <a:cs typeface="Calade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2097" y="1283842"/>
            <a:ext cx="1147445" cy="417830"/>
          </a:xfrm>
          <a:custGeom>
            <a:avLst/>
            <a:gdLst/>
            <a:ahLst/>
            <a:cxnLst/>
            <a:rect l="l" t="t" r="r" b="b"/>
            <a:pathLst>
              <a:path w="1147445" h="417830">
                <a:moveTo>
                  <a:pt x="1073065" y="382326"/>
                </a:moveTo>
                <a:lnTo>
                  <a:pt x="1025016" y="392430"/>
                </a:lnTo>
                <a:lnTo>
                  <a:pt x="1020572" y="399288"/>
                </a:lnTo>
                <a:lnTo>
                  <a:pt x="1021969" y="406273"/>
                </a:lnTo>
                <a:lnTo>
                  <a:pt x="1023493" y="413258"/>
                </a:lnTo>
                <a:lnTo>
                  <a:pt x="1030351" y="417830"/>
                </a:lnTo>
                <a:lnTo>
                  <a:pt x="1127058" y="397510"/>
                </a:lnTo>
                <a:lnTo>
                  <a:pt x="1118616" y="397510"/>
                </a:lnTo>
                <a:lnTo>
                  <a:pt x="1073065" y="382326"/>
                </a:lnTo>
                <a:close/>
              </a:path>
              <a:path w="1147445" h="417830">
                <a:moveTo>
                  <a:pt x="1098370" y="377039"/>
                </a:moveTo>
                <a:lnTo>
                  <a:pt x="1073065" y="382326"/>
                </a:lnTo>
                <a:lnTo>
                  <a:pt x="1118616" y="397510"/>
                </a:lnTo>
                <a:lnTo>
                  <a:pt x="1119892" y="393700"/>
                </a:lnTo>
                <a:lnTo>
                  <a:pt x="1113028" y="393700"/>
                </a:lnTo>
                <a:lnTo>
                  <a:pt x="1098370" y="377039"/>
                </a:lnTo>
                <a:close/>
              </a:path>
              <a:path w="1147445" h="417830">
                <a:moveTo>
                  <a:pt x="1060196" y="303149"/>
                </a:moveTo>
                <a:lnTo>
                  <a:pt x="1054735" y="307848"/>
                </a:lnTo>
                <a:lnTo>
                  <a:pt x="1049401" y="312547"/>
                </a:lnTo>
                <a:lnTo>
                  <a:pt x="1048893" y="320802"/>
                </a:lnTo>
                <a:lnTo>
                  <a:pt x="1081357" y="357702"/>
                </a:lnTo>
                <a:lnTo>
                  <a:pt x="1126871" y="372872"/>
                </a:lnTo>
                <a:lnTo>
                  <a:pt x="1118616" y="397510"/>
                </a:lnTo>
                <a:lnTo>
                  <a:pt x="1127058" y="397510"/>
                </a:lnTo>
                <a:lnTo>
                  <a:pt x="1147064" y="393319"/>
                </a:lnTo>
                <a:lnTo>
                  <a:pt x="1073023" y="309118"/>
                </a:lnTo>
                <a:lnTo>
                  <a:pt x="1068324" y="303657"/>
                </a:lnTo>
                <a:lnTo>
                  <a:pt x="1060196" y="303149"/>
                </a:lnTo>
                <a:close/>
              </a:path>
              <a:path w="1147445" h="417830">
                <a:moveTo>
                  <a:pt x="1120140" y="372491"/>
                </a:moveTo>
                <a:lnTo>
                  <a:pt x="1098370" y="377039"/>
                </a:lnTo>
                <a:lnTo>
                  <a:pt x="1113028" y="393700"/>
                </a:lnTo>
                <a:lnTo>
                  <a:pt x="1120140" y="372491"/>
                </a:lnTo>
                <a:close/>
              </a:path>
              <a:path w="1147445" h="417830">
                <a:moveTo>
                  <a:pt x="1125727" y="372491"/>
                </a:moveTo>
                <a:lnTo>
                  <a:pt x="1120140" y="372491"/>
                </a:lnTo>
                <a:lnTo>
                  <a:pt x="1113028" y="393700"/>
                </a:lnTo>
                <a:lnTo>
                  <a:pt x="1119892" y="393700"/>
                </a:lnTo>
                <a:lnTo>
                  <a:pt x="1126871" y="372872"/>
                </a:lnTo>
                <a:lnTo>
                  <a:pt x="1125727" y="372491"/>
                </a:lnTo>
                <a:close/>
              </a:path>
              <a:path w="1147445" h="417830">
                <a:moveTo>
                  <a:pt x="8128" y="0"/>
                </a:moveTo>
                <a:lnTo>
                  <a:pt x="0" y="24637"/>
                </a:lnTo>
                <a:lnTo>
                  <a:pt x="1073065" y="382326"/>
                </a:lnTo>
                <a:lnTo>
                  <a:pt x="1098370" y="377039"/>
                </a:lnTo>
                <a:lnTo>
                  <a:pt x="1081357" y="357702"/>
                </a:lnTo>
                <a:lnTo>
                  <a:pt x="8128" y="0"/>
                </a:lnTo>
                <a:close/>
              </a:path>
              <a:path w="1147445" h="417830">
                <a:moveTo>
                  <a:pt x="1081357" y="357702"/>
                </a:moveTo>
                <a:lnTo>
                  <a:pt x="1098370" y="377039"/>
                </a:lnTo>
                <a:lnTo>
                  <a:pt x="1120140" y="372491"/>
                </a:lnTo>
                <a:lnTo>
                  <a:pt x="1125727" y="372491"/>
                </a:lnTo>
                <a:lnTo>
                  <a:pt x="1081357" y="35770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679449"/>
            <a:ext cx="670306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85" dirty="0">
                <a:solidFill>
                  <a:srgbClr val="676A54"/>
                </a:solidFill>
              </a:rPr>
              <a:t>Slides </a:t>
            </a:r>
            <a:r>
              <a:rPr spc="-175" dirty="0">
                <a:solidFill>
                  <a:srgbClr val="676A54"/>
                </a:solidFill>
              </a:rPr>
              <a:t>Tab </a:t>
            </a:r>
            <a:r>
              <a:rPr spc="-70" dirty="0">
                <a:solidFill>
                  <a:srgbClr val="676A54"/>
                </a:solidFill>
              </a:rPr>
              <a:t>and </a:t>
            </a:r>
            <a:r>
              <a:rPr spc="-90" dirty="0">
                <a:solidFill>
                  <a:srgbClr val="676A54"/>
                </a:solidFill>
              </a:rPr>
              <a:t>Outline</a:t>
            </a:r>
            <a:r>
              <a:rPr spc="-610" dirty="0">
                <a:solidFill>
                  <a:srgbClr val="676A54"/>
                </a:solidFill>
              </a:rPr>
              <a:t> </a:t>
            </a:r>
            <a:r>
              <a:rPr spc="-175" dirty="0">
                <a:solidFill>
                  <a:srgbClr val="676A54"/>
                </a:solidFill>
              </a:rPr>
              <a:t>Tab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8120" marR="5715" indent="-182880">
              <a:lnSpc>
                <a:spcPct val="150100"/>
              </a:lnSpc>
              <a:spcBef>
                <a:spcPts val="100"/>
              </a:spcBef>
              <a:buClr>
                <a:srgbClr val="71A276"/>
              </a:buClr>
              <a:buSzPct val="85000"/>
              <a:buFont typeface="Wingdings"/>
              <a:buChar char=""/>
              <a:tabLst>
                <a:tab pos="198755" algn="l"/>
              </a:tabLst>
            </a:pPr>
            <a:r>
              <a:rPr spc="-5" dirty="0"/>
              <a:t>While </a:t>
            </a:r>
            <a:r>
              <a:rPr spc="-10" dirty="0"/>
              <a:t>working with </a:t>
            </a:r>
            <a:r>
              <a:rPr dirty="0"/>
              <a:t>slides, </a:t>
            </a:r>
            <a:r>
              <a:rPr spc="-10" dirty="0"/>
              <a:t>power point displays </a:t>
            </a:r>
            <a:r>
              <a:rPr dirty="0"/>
              <a:t>all </a:t>
            </a:r>
            <a:r>
              <a:rPr spc="-10" dirty="0"/>
              <a:t>the </a:t>
            </a:r>
            <a:r>
              <a:rPr spc="-5" dirty="0"/>
              <a:t>slides </a:t>
            </a:r>
            <a:r>
              <a:rPr spc="-10" dirty="0"/>
              <a:t>in </a:t>
            </a:r>
            <a:r>
              <a:rPr dirty="0"/>
              <a:t>a </a:t>
            </a:r>
            <a:r>
              <a:rPr spc="-10" dirty="0"/>
              <a:t>pane  </a:t>
            </a:r>
            <a:r>
              <a:rPr dirty="0"/>
              <a:t>on the </a:t>
            </a:r>
            <a:r>
              <a:rPr spc="-5" dirty="0"/>
              <a:t>left </a:t>
            </a:r>
            <a:r>
              <a:rPr dirty="0"/>
              <a:t>side of </a:t>
            </a:r>
            <a:r>
              <a:rPr spc="-10" dirty="0"/>
              <a:t>your</a:t>
            </a:r>
            <a:r>
              <a:rPr spc="-85" dirty="0"/>
              <a:t> </a:t>
            </a:r>
            <a:r>
              <a:rPr spc="-5" dirty="0"/>
              <a:t>screen.</a:t>
            </a:r>
          </a:p>
          <a:p>
            <a:pPr marL="3175">
              <a:lnSpc>
                <a:spcPct val="100000"/>
              </a:lnSpc>
              <a:buClr>
                <a:srgbClr val="71A276"/>
              </a:buClr>
              <a:buFont typeface="Wingdings"/>
              <a:buChar char=""/>
            </a:pPr>
            <a:endParaRPr sz="2300"/>
          </a:p>
          <a:p>
            <a:pPr marL="3175">
              <a:lnSpc>
                <a:spcPct val="100000"/>
              </a:lnSpc>
              <a:spcBef>
                <a:spcPts val="50"/>
              </a:spcBef>
              <a:buClr>
                <a:srgbClr val="71A276"/>
              </a:buClr>
              <a:buFont typeface="Wingdings"/>
              <a:buChar char=""/>
            </a:pPr>
            <a:endParaRPr sz="1750"/>
          </a:p>
          <a:p>
            <a:pPr marL="198755" indent="-182880">
              <a:lnSpc>
                <a:spcPct val="100000"/>
              </a:lnSpc>
              <a:buClr>
                <a:srgbClr val="71A276"/>
              </a:buClr>
              <a:buSzPct val="85000"/>
              <a:buFont typeface="Wingdings"/>
              <a:buChar char=""/>
              <a:tabLst>
                <a:tab pos="198755" algn="l"/>
              </a:tabLst>
            </a:pPr>
            <a:r>
              <a:rPr spc="-5" dirty="0"/>
              <a:t>It </a:t>
            </a:r>
            <a:r>
              <a:rPr dirty="0"/>
              <a:t>has </a:t>
            </a:r>
            <a:r>
              <a:rPr spc="-10" dirty="0"/>
              <a:t>two </a:t>
            </a:r>
            <a:r>
              <a:rPr dirty="0"/>
              <a:t>tabs – </a:t>
            </a:r>
            <a:r>
              <a:rPr spc="-5" dirty="0"/>
              <a:t>slides </a:t>
            </a:r>
            <a:r>
              <a:rPr spc="5" dirty="0"/>
              <a:t>tab </a:t>
            </a:r>
            <a:r>
              <a:rPr dirty="0"/>
              <a:t>and the </a:t>
            </a:r>
            <a:r>
              <a:rPr spc="-5" dirty="0"/>
              <a:t>outline</a:t>
            </a:r>
            <a:r>
              <a:rPr spc="-145" dirty="0"/>
              <a:t> </a:t>
            </a:r>
            <a:r>
              <a:rPr dirty="0"/>
              <a:t>tab.</a:t>
            </a:r>
          </a:p>
          <a:p>
            <a:pPr marL="747395" lvl="1" indent="-183515">
              <a:lnSpc>
                <a:spcPct val="100000"/>
              </a:lnSpc>
              <a:spcBef>
                <a:spcPts val="1200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8030" algn="l"/>
              </a:tabLst>
            </a:pPr>
            <a:r>
              <a:rPr sz="2000" b="1" dirty="0">
                <a:latin typeface="Caladea"/>
                <a:cs typeface="Caladea"/>
              </a:rPr>
              <a:t>Slides tab </a:t>
            </a:r>
            <a:r>
              <a:rPr sz="2000" spc="-10" dirty="0">
                <a:latin typeface="Caladea"/>
                <a:cs typeface="Caladea"/>
              </a:rPr>
              <a:t>displays </a:t>
            </a:r>
            <a:r>
              <a:rPr sz="2000" spc="-5" dirty="0">
                <a:latin typeface="Caladea"/>
                <a:cs typeface="Caladea"/>
              </a:rPr>
              <a:t>all </a:t>
            </a:r>
            <a:r>
              <a:rPr sz="2000" dirty="0">
                <a:latin typeface="Caladea"/>
                <a:cs typeface="Caladea"/>
              </a:rPr>
              <a:t>slides as small </a:t>
            </a:r>
            <a:r>
              <a:rPr sz="2000" spc="-10" dirty="0">
                <a:latin typeface="Caladea"/>
                <a:cs typeface="Caladea"/>
              </a:rPr>
              <a:t>pictures </a:t>
            </a:r>
            <a:r>
              <a:rPr sz="2000" dirty="0">
                <a:latin typeface="Caladea"/>
                <a:cs typeface="Caladea"/>
              </a:rPr>
              <a:t>or</a:t>
            </a:r>
            <a:r>
              <a:rPr sz="2000" spc="-16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thumbnails</a:t>
            </a:r>
            <a:endParaRPr sz="2000">
              <a:latin typeface="Caladea"/>
              <a:cs typeface="Caladea"/>
            </a:endParaRPr>
          </a:p>
          <a:p>
            <a:pPr marL="747395" marR="5080" lvl="1" indent="-182880">
              <a:lnSpc>
                <a:spcPct val="150000"/>
              </a:lnSpc>
              <a:spcBef>
                <a:spcPts val="5"/>
              </a:spcBef>
              <a:buClr>
                <a:srgbClr val="71A276"/>
              </a:buClr>
              <a:buSzPct val="90000"/>
              <a:buFont typeface="Wingdings"/>
              <a:buChar char=""/>
              <a:tabLst>
                <a:tab pos="748030" algn="l"/>
              </a:tabLst>
            </a:pPr>
            <a:r>
              <a:rPr sz="2000" b="1" spc="-5" dirty="0">
                <a:latin typeface="Caladea"/>
                <a:cs typeface="Caladea"/>
              </a:rPr>
              <a:t>Outline </a:t>
            </a:r>
            <a:r>
              <a:rPr sz="2000" b="1" spc="-55" dirty="0">
                <a:latin typeface="Caladea"/>
                <a:cs typeface="Caladea"/>
              </a:rPr>
              <a:t>Tab </a:t>
            </a:r>
            <a:r>
              <a:rPr sz="2000" spc="-10" dirty="0">
                <a:latin typeface="Caladea"/>
                <a:cs typeface="Caladea"/>
              </a:rPr>
              <a:t>displays </a:t>
            </a:r>
            <a:r>
              <a:rPr sz="2000" dirty="0">
                <a:latin typeface="Caladea"/>
                <a:cs typeface="Caladea"/>
              </a:rPr>
              <a:t>all </a:t>
            </a:r>
            <a:r>
              <a:rPr sz="2000" spc="-10" dirty="0">
                <a:latin typeface="Caladea"/>
                <a:cs typeface="Caladea"/>
              </a:rPr>
              <a:t>test </a:t>
            </a:r>
            <a:r>
              <a:rPr sz="2000" dirty="0">
                <a:latin typeface="Caladea"/>
                <a:cs typeface="Caladea"/>
              </a:rPr>
              <a:t>on </a:t>
            </a:r>
            <a:r>
              <a:rPr sz="2000" spc="-5" dirty="0">
                <a:latin typeface="Caladea"/>
                <a:cs typeface="Caladea"/>
              </a:rPr>
              <a:t>the slides in outline form. This </a:t>
            </a:r>
            <a:r>
              <a:rPr sz="2000" spc="5" dirty="0">
                <a:latin typeface="Caladea"/>
                <a:cs typeface="Caladea"/>
              </a:rPr>
              <a:t>tab  </a:t>
            </a:r>
            <a:r>
              <a:rPr sz="2000" dirty="0">
                <a:latin typeface="Caladea"/>
                <a:cs typeface="Caladea"/>
              </a:rPr>
              <a:t>does </a:t>
            </a:r>
            <a:r>
              <a:rPr sz="2000" spc="-5" dirty="0">
                <a:latin typeface="Caladea"/>
                <a:cs typeface="Caladea"/>
              </a:rPr>
              <a:t>not show </a:t>
            </a:r>
            <a:r>
              <a:rPr sz="2000" spc="-15" dirty="0">
                <a:latin typeface="Caladea"/>
                <a:cs typeface="Caladea"/>
              </a:rPr>
              <a:t>any </a:t>
            </a:r>
            <a:r>
              <a:rPr sz="2000" spc="-5" dirty="0">
                <a:latin typeface="Caladea"/>
                <a:cs typeface="Caladea"/>
              </a:rPr>
              <a:t>graphics. It </a:t>
            </a:r>
            <a:r>
              <a:rPr sz="2000" spc="-20" dirty="0">
                <a:latin typeface="Caladea"/>
                <a:cs typeface="Caladea"/>
              </a:rPr>
              <a:t>gives </a:t>
            </a:r>
            <a:r>
              <a:rPr sz="2000" dirty="0">
                <a:latin typeface="Caladea"/>
                <a:cs typeface="Caladea"/>
              </a:rPr>
              <a:t>a quick </a:t>
            </a:r>
            <a:r>
              <a:rPr sz="2000" spc="-15" dirty="0">
                <a:latin typeface="Caladea"/>
                <a:cs typeface="Caladea"/>
              </a:rPr>
              <a:t>over </a:t>
            </a:r>
            <a:r>
              <a:rPr sz="2000" spc="-5" dirty="0">
                <a:latin typeface="Caladea"/>
                <a:cs typeface="Caladea"/>
              </a:rPr>
              <a:t>view </a:t>
            </a:r>
            <a:r>
              <a:rPr sz="2000" dirty="0">
                <a:latin typeface="Caladea"/>
                <a:cs typeface="Caladea"/>
              </a:rPr>
              <a:t>of the</a:t>
            </a:r>
            <a:r>
              <a:rPr sz="2000" spc="-70" dirty="0">
                <a:latin typeface="Caladea"/>
                <a:cs typeface="Caladea"/>
              </a:rPr>
              <a:t> </a:t>
            </a:r>
            <a:r>
              <a:rPr sz="2000" spc="-5" dirty="0">
                <a:latin typeface="Caladea"/>
                <a:cs typeface="Caladea"/>
              </a:rPr>
              <a:t>slides.</a:t>
            </a:r>
            <a:endParaRPr sz="2000">
              <a:latin typeface="Caladea"/>
              <a:cs typeface="Calad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1224</Words>
  <Application>Microsoft Office PowerPoint</Application>
  <PresentationFormat>On-screen Show (4:3)</PresentationFormat>
  <Paragraphs>164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Introduction to PowerPoint</vt:lpstr>
      <vt:lpstr>PowerPoint</vt:lpstr>
      <vt:lpstr>Planning an Effective Presentation</vt:lpstr>
      <vt:lpstr>Presentations</vt:lpstr>
      <vt:lpstr>Slide 6</vt:lpstr>
      <vt:lpstr>Slide 7</vt:lpstr>
      <vt:lpstr>Slide 8</vt:lpstr>
      <vt:lpstr>Slides Tab and Outline Tab</vt:lpstr>
      <vt:lpstr>Slide 10</vt:lpstr>
      <vt:lpstr>Managing Slides and Presentation</vt:lpstr>
      <vt:lpstr>Managing Slides and Presentation</vt:lpstr>
      <vt:lpstr>Managing Slides and Presentation</vt:lpstr>
      <vt:lpstr>More New Features</vt:lpstr>
      <vt:lpstr>Tab Functions</vt:lpstr>
      <vt:lpstr>Tab Functions Continued</vt:lpstr>
      <vt:lpstr>Adding and Deleting Slides</vt:lpstr>
      <vt:lpstr>Slide 18</vt:lpstr>
      <vt:lpstr>Different Ways to View PowerPoint</vt:lpstr>
      <vt:lpstr>Backgrounds, Style, Fonts, Colors</vt:lpstr>
      <vt:lpstr>Inserting Clip Art</vt:lpstr>
      <vt:lpstr>Using WordArt</vt:lpstr>
      <vt:lpstr>Using WordArt Continued….</vt:lpstr>
      <vt:lpstr>Inserting Sound Files</vt:lpstr>
      <vt:lpstr>Inserting Sound Files</vt:lpstr>
      <vt:lpstr>Inserting Animations</vt:lpstr>
      <vt:lpstr>Inserting SmartArt</vt:lpstr>
      <vt:lpstr>Editing Hyperlinks</vt:lpstr>
      <vt:lpstr>Editing Hyperlinks Continued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Microsoft</cp:lastModifiedBy>
  <cp:revision>14</cp:revision>
  <dcterms:created xsi:type="dcterms:W3CDTF">2020-03-27T13:03:16Z</dcterms:created>
  <dcterms:modified xsi:type="dcterms:W3CDTF">2020-03-27T13:16:43Z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2020-03-27T00:00:00Z</vt:filetime>
  </property>
</Properties>
</file>